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00" r:id="rId12"/>
    <p:sldId id="268" r:id="rId13"/>
    <p:sldId id="269" r:id="rId14"/>
    <p:sldId id="270" r:id="rId15"/>
    <p:sldId id="295" r:id="rId16"/>
    <p:sldId id="298" r:id="rId17"/>
    <p:sldId id="299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75" r:id="rId27"/>
    <p:sldId id="276" r:id="rId28"/>
    <p:sldId id="281" r:id="rId29"/>
    <p:sldId id="282" r:id="rId30"/>
    <p:sldId id="283" r:id="rId31"/>
    <p:sldId id="297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736" y="-4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4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t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5" Type="http://schemas.openxmlformats.org/officeDocument/2006/relationships/image" Target="../media/image18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382517"/>
            <a:ext cx="8636000" cy="7253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201304" y="133350"/>
            <a:ext cx="777460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Analisi delle tetradi in lievito</a:t>
            </a:r>
          </a:p>
        </p:txBody>
      </p:sp>
      <p:sp>
        <p:nvSpPr>
          <p:cNvPr id="265" name="Shape 265"/>
          <p:cNvSpPr/>
          <p:nvPr/>
        </p:nvSpPr>
        <p:spPr>
          <a:xfrm>
            <a:off x="4524501" y="8661400"/>
            <a:ext cx="514904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non ordinate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5968999"/>
            <a:ext cx="11630532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59329" y="8117575"/>
            <a:ext cx="5048386" cy="1143002"/>
            <a:chOff x="1873114" y="7861028"/>
            <a:chExt cx="5048386" cy="1143002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873114" y="7861028"/>
              <a:ext cx="4855966" cy="1143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89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622300" y="7937500"/>
            <a:ext cx="5418288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29600"/>
            <a:ext cx="397100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457200" y="8229600"/>
            <a:ext cx="165403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38850"/>
            <a:ext cx="663949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626350"/>
            <a:ext cx="686657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   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8167645" y="8229600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50800" y="8115300"/>
            <a:ext cx="210665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thr-arg=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47707" y="738716"/>
            <a:ext cx="950938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Costituzione della mappa genetica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46510"/>
              </p:ext>
            </p:extLst>
          </p:nvPr>
        </p:nvGraphicFramePr>
        <p:xfrm>
          <a:off x="2120886" y="0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o" r:id="rId3" imgW="6223000" imgH="3251200" progId="Word.Document.12">
                  <p:embed/>
                </p:oleObj>
              </mc:Choice>
              <mc:Fallback>
                <p:oleObj name="Documento" r:id="rId3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886" y="0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7429"/>
              </p:ext>
            </p:extLst>
          </p:nvPr>
        </p:nvGraphicFramePr>
        <p:xfrm>
          <a:off x="982389" y="1051977"/>
          <a:ext cx="10561079" cy="38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o" r:id="rId3" imgW="6261100" imgH="2311400" progId="Word.Document.12">
                  <p:embed/>
                </p:oleObj>
              </mc:Choice>
              <mc:Fallback>
                <p:oleObj name="Documento" r:id="rId3" imgW="62611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389" y="1051977"/>
                        <a:ext cx="10561079" cy="389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941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4538"/>
              </p:ext>
            </p:extLst>
          </p:nvPr>
        </p:nvGraphicFramePr>
        <p:xfrm>
          <a:off x="1356180" y="184315"/>
          <a:ext cx="9589897" cy="41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o" r:id="rId3" imgW="6261100" imgH="2692400" progId="Word.Document.12">
                  <p:embed/>
                </p:oleObj>
              </mc:Choice>
              <mc:Fallback>
                <p:oleObj name="Documento" r:id="rId3" imgW="62611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180" y="184315"/>
                        <a:ext cx="9589897" cy="41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6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846" y="1384300"/>
            <a:ext cx="7756053" cy="371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-83139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/>
              <a:t>La presenza di macchie gemelle suggerisce che il crossing over può avvenire anche durante la mitosi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64261" y="1384300"/>
            <a:ext cx="2303354" cy="480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236453" y="162983"/>
            <a:ext cx="653189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crossing over mitotico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776" y="1231900"/>
            <a:ext cx="10801124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165601" y="7620000"/>
            <a:ext cx="409749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ordinate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56301" y="6883400"/>
            <a:ext cx="49326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56301" y="7505700"/>
            <a:ext cx="98296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05701" y="4533900"/>
            <a:ext cx="1428988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56301" y="8369300"/>
            <a:ext cx="49326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FFFFFF"/>
                </a:solidFill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</a:rPr>
              <a:t>5.</a:t>
            </a:r>
            <a:r>
              <a:t> </a:t>
            </a:r>
            <a:r>
              <a:rPr>
                <a:solidFill>
                  <a:srgbClr val="FF0000"/>
                </a:solidFill>
              </a:rPr>
              <a:t>La </a:t>
            </a:r>
            <a:r>
              <a:rPr b="1">
                <a:solidFill>
                  <a:srgbClr val="FF0000"/>
                </a:solidFill>
              </a:rPr>
              <a:t>conversione genica</a:t>
            </a:r>
            <a:r>
              <a:rPr b="1">
                <a:solidFill>
                  <a:srgbClr val="FFFFFF"/>
                </a:solidFill>
              </a:rPr>
              <a:t>,</a:t>
            </a:r>
            <a:r>
              <a:rPr>
                <a:solidFill>
                  <a:srgbClr val="FFFFFF"/>
                </a:solidFill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5.17 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041400"/>
            <a:ext cx="114300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5.17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289300"/>
            <a:ext cx="114046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5.17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2781300"/>
            <a:ext cx="11531600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095501" y="8629650"/>
            <a:ext cx="1019939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Quando i geni non sono associati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PD = NPD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  <p:bldP spid="272" grpId="2" animBg="1" advAuto="0"/>
      <p:bldP spid="273" grpId="3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5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333" y="1293528"/>
            <a:ext cx="7846445" cy="57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2359151" y="7463366"/>
            <a:ext cx="8163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 PD &gt;&gt; NPD allora i geni sono associati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5.19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002" y="2295975"/>
            <a:ext cx="4997266" cy="51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33" y="470772"/>
            <a:ext cx="5457540" cy="450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010" y="5179808"/>
            <a:ext cx="5391786" cy="4252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6513274"/>
            <a:ext cx="4800601" cy="1106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2235200" y="228600"/>
            <a:ext cx="77343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Calcolo della frequenza di ricombinazione</a:t>
            </a:r>
          </a:p>
        </p:txBody>
      </p:sp>
      <p:pic>
        <p:nvPicPr>
          <p:cNvPr id="284" name="5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2057400"/>
            <a:ext cx="59563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588934" y="7694374"/>
            <a:ext cx="265827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3+ 1/2 (70)</a:t>
            </a:r>
          </a:p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200</a:t>
            </a:r>
          </a:p>
        </p:txBody>
      </p:sp>
      <p:sp>
        <p:nvSpPr>
          <p:cNvPr id="286" name="Shape 286"/>
          <p:cNvSpPr/>
          <p:nvPr/>
        </p:nvSpPr>
        <p:spPr>
          <a:xfrm flipV="1">
            <a:off x="3505200" y="8369300"/>
            <a:ext cx="30988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751233" y="8032750"/>
            <a:ext cx="458113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= 0,19= 19%= 19 um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330200" y="438149"/>
            <a:ext cx="13030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L’analisi delle tetradi conferma che la ricombinazione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avviene allo stadio di quattro filamenti</a:t>
            </a:r>
          </a:p>
        </p:txBody>
      </p:sp>
      <p:pic>
        <p:nvPicPr>
          <p:cNvPr id="2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33" y="3376083"/>
            <a:ext cx="8890001" cy="4597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044990"/>
            <a:ext cx="9855200" cy="5781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60400" y="158749"/>
            <a:ext cx="11379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tetradi ordinate permettono di mappare i geni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rispetto al centromero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153744" y="8375649"/>
            <a:ext cx="5879747" cy="1346201"/>
            <a:chOff x="0" y="0"/>
            <a:chExt cx="5879746" cy="1346200"/>
          </a:xfrm>
        </p:grpSpPr>
        <p:grpSp>
          <p:nvGrpSpPr>
            <p:cNvPr id="302" name="Group 302"/>
            <p:cNvGrpSpPr/>
            <p:nvPr/>
          </p:nvGrpSpPr>
          <p:grpSpPr>
            <a:xfrm>
              <a:off x="3317484" y="0"/>
              <a:ext cx="2562263" cy="1346200"/>
              <a:chOff x="0" y="0"/>
              <a:chExt cx="2562262" cy="1346200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0" y="0"/>
                <a:ext cx="2562263" cy="1346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1/2 SDS</a:t>
                </a:r>
              </a:p>
              <a:p>
                <a: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0" y="311150"/>
              <a:ext cx="322823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FR cen-gene 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697</Words>
  <Application>Microsoft Macintosh PowerPoint</Application>
  <PresentationFormat>Personalizzato</PresentationFormat>
  <Paragraphs>85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White</vt:lpstr>
      <vt:lpstr>Documento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24</cp:revision>
  <dcterms:modified xsi:type="dcterms:W3CDTF">2019-04-04T13:33:30Z</dcterms:modified>
</cp:coreProperties>
</file>