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2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e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tif"/><Relationship Id="rId3" Type="http://schemas.openxmlformats.org/officeDocument/2006/relationships/image" Target="../media/image27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6-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63500"/>
            <a:ext cx="122174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8382000"/>
            <a:ext cx="7163633" cy="11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041400" y="190500"/>
            <a:ext cx="11137900" cy="93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Calcolare i gradi di libertà (gl). </a:t>
            </a:r>
          </a:p>
          <a:p>
            <a:pPr algn="l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Per esempio, si il numero totale della progenie in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76E629"/>
                </a:solidFill>
              </a:rPr>
              <a:t>N </a:t>
            </a:r>
            <a:r>
              <a:rPr>
                <a:solidFill>
                  <a:srgbClr val="76E629"/>
                </a:solidFill>
              </a:rPr>
              <a:t> il numero delle classi, allora i gradi di libertà (gl)  N </a:t>
            </a:r>
            <a:r>
              <a:rPr i="1">
                <a:solidFill>
                  <a:srgbClr val="76E629"/>
                </a:solidFill>
              </a:rPr>
              <a:t> 1</a:t>
            </a:r>
            <a:r>
              <a:rPr>
                <a:solidFill>
                  <a:srgbClr val="76E629"/>
                </a:solidFill>
              </a:rPr>
              <a:t>. Se ci sono 4 classi, ci saranno 3 gl</a:t>
            </a:r>
            <a:r>
              <a:t>.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 due classi (parentali e ricombinanti), il numero</a:t>
            </a: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397499"/>
            <a:ext cx="12954000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</a:t>
            </a:r>
            <a:r>
              <a:rPr i="1">
                <a:solidFill>
                  <a:srgbClr val="FF6251"/>
                </a:solidFill>
              </a:rPr>
              <a:t>valore p</a:t>
            </a:r>
            <a: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probabilità che una deviazione dai numeri previsti, grande quanto quella osservata nell’esperimento, possa essere dovuta al caso.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Gli statistici hanno arbitrariamente selezionato il valore 0,05 per </a:t>
            </a:r>
            <a:r>
              <a:rPr i="1"/>
              <a:t>p </a:t>
            </a:r>
            <a:r>
              <a:t>come limite tra l’accettare e il rifiutare l’ipotesi nulla. Un valore di </a:t>
            </a:r>
            <a:r>
              <a:rPr i="1"/>
              <a:t>p</a:t>
            </a:r>
            <a:r>
              <a:t> minore di 0,05 indica che i dati mostrano una deviazione </a:t>
            </a:r>
            <a:r>
              <a:rPr i="1"/>
              <a:t>significativa </a:t>
            </a:r>
            <a: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49810" y="336393"/>
            <a:ext cx="11259590" cy="213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ricombinazione avviene durante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meiosi quando il crossing-over separa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i geni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0693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422400"/>
            <a:ext cx="11303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450" y="586105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00600"/>
            <a:ext cx="117856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241300" y="6883400"/>
            <a:ext cx="115824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178800"/>
            <a:ext cx="915412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62049" y="444499"/>
            <a:ext cx="11637368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67FCDB"/>
                </a:solidFill>
              </a:rPr>
              <a:t>L’associazione e la ricombinazione meiotica:</a:t>
            </a:r>
            <a:r>
              <a:t> i geni associati sullo stesso cromosoma normalmente assortiscono insieme, piuttosto che in modo indipendente; questi geni associati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possono, comunque, essere separati mediante la ricombinazionedurante la meiosi.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FFFC41"/>
                </a:solidFill>
              </a:rPr>
              <a:t>La mappatura: </a:t>
            </a:r>
            <a:r>
              <a:rPr>
                <a:solidFill>
                  <a:srgbClr val="E6FEF4"/>
                </a:solidFill>
              </a:rPr>
              <a:t>l</a:t>
            </a:r>
            <a:r>
              <a:rPr>
                <a:solidFill>
                  <a:srgbClr val="ECFEED"/>
                </a:solidFill>
              </a:rPr>
              <a:t>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l">
              <a:defRPr sz="3600">
                <a:solidFill>
                  <a:srgbClr val="5AF90A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La ricombinazione mitotica: </a:t>
            </a:r>
            <a:r>
              <a:rPr>
                <a:solidFill>
                  <a:srgbClr val="F2FED6"/>
                </a:solidFill>
              </a:rPr>
              <a:t>la ricombinazione avviene raramente in mitosi. Negli organismi pluricellulari, la ricombinazione mitotica può produrre </a:t>
            </a:r>
            <a:r>
              <a:rPr>
                <a:solidFill>
                  <a:srgbClr val="FFAD4E"/>
                </a:solidFill>
              </a:rPr>
              <a:t>mosaicismo </a:t>
            </a:r>
            <a:r>
              <a:rPr>
                <a:solidFill>
                  <a:srgbClr val="F2FED6"/>
                </a:solidFill>
              </a:rPr>
              <a:t>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489200"/>
            <a:ext cx="9296401" cy="1625600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Associazione genetica</a:t>
            </a:r>
          </a:p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19150"/>
            <a:ext cx="5549900" cy="2286000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5765800"/>
            <a:ext cx="5854700" cy="2819400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Quando i geni sono associati, le combinazioni parentali sono più numerose dei tipi ricombinanti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299200" y="3860799"/>
            <a:ext cx="6438900" cy="4318001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Due geni, invece, sono considerati associati quando, nella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progenie F2 il numero degli individui con genotipo parentale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241300"/>
            <a:ext cx="65151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96900"/>
            <a:ext cx="11430000" cy="1955800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percentuale delle classi parentali e ricombinanti varia</a:t>
            </a:r>
          </a:p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2565400" y="495299"/>
            <a:ext cx="806450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Anche i caratteri autosomici possono essere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551</Words>
  <Application>Microsoft Macintosh PowerPoint</Application>
  <PresentationFormat>Personalizzato</PresentationFormat>
  <Paragraphs>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Corso di Genetica -Lezione 6-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4</cp:revision>
  <dcterms:modified xsi:type="dcterms:W3CDTF">2020-04-02T14:20:23Z</dcterms:modified>
</cp:coreProperties>
</file>