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8F653-0178-44FF-8F71-C4E8851E9B1A}" type="datetimeFigureOut">
              <a:rPr lang="it-IT" smtClean="0"/>
              <a:t>29/03/2020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3209D-8944-404C-B58E-95BBA4DC6B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3940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8F653-0178-44FF-8F71-C4E8851E9B1A}" type="datetimeFigureOut">
              <a:rPr lang="it-IT" smtClean="0"/>
              <a:t>29/03/2020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3209D-8944-404C-B58E-95BBA4DC6B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5763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8F653-0178-44FF-8F71-C4E8851E9B1A}" type="datetimeFigureOut">
              <a:rPr lang="it-IT" smtClean="0"/>
              <a:t>29/03/2020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3209D-8944-404C-B58E-95BBA4DC6B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420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8F653-0178-44FF-8F71-C4E8851E9B1A}" type="datetimeFigureOut">
              <a:rPr lang="it-IT" smtClean="0"/>
              <a:t>29/03/2020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3209D-8944-404C-B58E-95BBA4DC6B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5784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8F653-0178-44FF-8F71-C4E8851E9B1A}" type="datetimeFigureOut">
              <a:rPr lang="it-IT" smtClean="0"/>
              <a:t>29/03/2020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3209D-8944-404C-B58E-95BBA4DC6B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8734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8F653-0178-44FF-8F71-C4E8851E9B1A}" type="datetimeFigureOut">
              <a:rPr lang="it-IT" smtClean="0"/>
              <a:t>29/03/2020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3209D-8944-404C-B58E-95BBA4DC6B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9129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8F653-0178-44FF-8F71-C4E8851E9B1A}" type="datetimeFigureOut">
              <a:rPr lang="it-IT" smtClean="0"/>
              <a:t>29/03/2020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3209D-8944-404C-B58E-95BBA4DC6B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0871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8F653-0178-44FF-8F71-C4E8851E9B1A}" type="datetimeFigureOut">
              <a:rPr lang="it-IT" smtClean="0"/>
              <a:t>29/03/2020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3209D-8944-404C-B58E-95BBA4DC6B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2675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8F653-0178-44FF-8F71-C4E8851E9B1A}" type="datetimeFigureOut">
              <a:rPr lang="it-IT" smtClean="0"/>
              <a:t>29/03/2020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3209D-8944-404C-B58E-95BBA4DC6B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1918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8F653-0178-44FF-8F71-C4E8851E9B1A}" type="datetimeFigureOut">
              <a:rPr lang="it-IT" smtClean="0"/>
              <a:t>29/03/2020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3209D-8944-404C-B58E-95BBA4DC6B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2261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8F653-0178-44FF-8F71-C4E8851E9B1A}" type="datetimeFigureOut">
              <a:rPr lang="it-IT" smtClean="0"/>
              <a:t>29/03/2020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3209D-8944-404C-B58E-95BBA4DC6B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4101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8F653-0178-44FF-8F71-C4E8851E9B1A}" type="datetimeFigureOut">
              <a:rPr lang="it-IT" smtClean="0"/>
              <a:t>29/03/2020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3209D-8944-404C-B58E-95BBA4DC6B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4654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 descr="MMIB_2.pdf - Adobe Reade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254" y="0"/>
            <a:ext cx="869749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6148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Presentazione su schermo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guido</dc:creator>
  <cp:lastModifiedBy>guido</cp:lastModifiedBy>
  <cp:revision>1</cp:revision>
  <dcterms:created xsi:type="dcterms:W3CDTF">2020-03-29T17:19:03Z</dcterms:created>
  <dcterms:modified xsi:type="dcterms:W3CDTF">2020-03-29T17:19:36Z</dcterms:modified>
</cp:coreProperties>
</file>