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
  </p:notesMasterIdLst>
  <p:handoutMasterIdLst>
    <p:handoutMasterId r:id="rId11"/>
  </p:handoutMasterIdLst>
  <p:sldIdLst>
    <p:sldId id="263" r:id="rId2"/>
    <p:sldId id="285" r:id="rId3"/>
    <p:sldId id="286" r:id="rId4"/>
    <p:sldId id="287" r:id="rId5"/>
    <p:sldId id="288" r:id="rId6"/>
    <p:sldId id="289" r:id="rId7"/>
    <p:sldId id="290" r:id="rId8"/>
    <p:sldId id="291" r:id="rId9"/>
  </p:sldIdLst>
  <p:sldSz cx="9144000" cy="6858000" type="screen4x3"/>
  <p:notesSz cx="7099300" cy="10234613"/>
  <p:defaultTextStyle>
    <a:defPPr>
      <a:defRPr lang="it-IT"/>
    </a:defPPr>
    <a:lvl1pPr algn="l" rtl="0" eaLnBrk="0" fontAlgn="base" hangingPunct="0">
      <a:spcBef>
        <a:spcPct val="0"/>
      </a:spcBef>
      <a:spcAft>
        <a:spcPct val="0"/>
      </a:spcAft>
      <a:defRPr sz="900" kern="1200">
        <a:solidFill>
          <a:schemeClr val="bg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900" kern="1200">
        <a:solidFill>
          <a:schemeClr val="bg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900" kern="1200">
        <a:solidFill>
          <a:schemeClr val="bg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900" kern="1200">
        <a:solidFill>
          <a:schemeClr val="bg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900" kern="1200">
        <a:solidFill>
          <a:schemeClr val="bg1"/>
        </a:solidFill>
        <a:latin typeface="Arial" pitchFamily="34" charset="0"/>
        <a:ea typeface="ＭＳ Ｐゴシック" pitchFamily="1" charset="-128"/>
        <a:cs typeface="+mn-cs"/>
      </a:defRPr>
    </a:lvl5pPr>
    <a:lvl6pPr marL="2286000" algn="l" defTabSz="914400" rtl="0" eaLnBrk="1" latinLnBrk="0" hangingPunct="1">
      <a:defRPr sz="900" kern="1200">
        <a:solidFill>
          <a:schemeClr val="bg1"/>
        </a:solidFill>
        <a:latin typeface="Arial" pitchFamily="34" charset="0"/>
        <a:ea typeface="ＭＳ Ｐゴシック" pitchFamily="1" charset="-128"/>
        <a:cs typeface="+mn-cs"/>
      </a:defRPr>
    </a:lvl6pPr>
    <a:lvl7pPr marL="2743200" algn="l" defTabSz="914400" rtl="0" eaLnBrk="1" latinLnBrk="0" hangingPunct="1">
      <a:defRPr sz="900" kern="1200">
        <a:solidFill>
          <a:schemeClr val="bg1"/>
        </a:solidFill>
        <a:latin typeface="Arial" pitchFamily="34" charset="0"/>
        <a:ea typeface="ＭＳ Ｐゴシック" pitchFamily="1" charset="-128"/>
        <a:cs typeface="+mn-cs"/>
      </a:defRPr>
    </a:lvl7pPr>
    <a:lvl8pPr marL="3200400" algn="l" defTabSz="914400" rtl="0" eaLnBrk="1" latinLnBrk="0" hangingPunct="1">
      <a:defRPr sz="900" kern="1200">
        <a:solidFill>
          <a:schemeClr val="bg1"/>
        </a:solidFill>
        <a:latin typeface="Arial" pitchFamily="34" charset="0"/>
        <a:ea typeface="ＭＳ Ｐゴシック" pitchFamily="1" charset="-128"/>
        <a:cs typeface="+mn-cs"/>
      </a:defRPr>
    </a:lvl8pPr>
    <a:lvl9pPr marL="3657600" algn="l" defTabSz="914400" rtl="0" eaLnBrk="1" latinLnBrk="0" hangingPunct="1">
      <a:defRPr sz="900" kern="1200">
        <a:solidFill>
          <a:schemeClr val="bg1"/>
        </a:solidFill>
        <a:latin typeface="Arial"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bone Giancarlo" initials="CG" lastIdx="1" clrIdx="0">
    <p:extLst>
      <p:ext uri="{19B8F6BF-5375-455C-9EA6-DF929625EA0E}">
        <p15:presenceInfo xmlns:p15="http://schemas.microsoft.com/office/powerpoint/2012/main" userId="S-1-5-21-3949442653-2984683991-2681223523-1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22433"/>
    <a:srgbClr val="006778"/>
    <a:srgbClr val="AAC9B6"/>
    <a:srgbClr val="830022"/>
    <a:srgbClr val="790022"/>
    <a:srgbClr val="783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0" autoAdjust="0"/>
    <p:restoredTop sz="78333" autoAdjust="0"/>
  </p:normalViewPr>
  <p:slideViewPr>
    <p:cSldViewPr>
      <p:cViewPr varScale="1">
        <p:scale>
          <a:sx n="72" d="100"/>
          <a:sy n="72" d="100"/>
        </p:scale>
        <p:origin x="1668" y="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endParaRPr lang="it-IT"/>
          </a:p>
        </p:txBody>
      </p:sp>
      <p:sp>
        <p:nvSpPr>
          <p:cNvPr id="3075"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endParaRPr lang="it-IT"/>
          </a:p>
        </p:txBody>
      </p:sp>
      <p:sp>
        <p:nvSpPr>
          <p:cNvPr id="3076"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endParaRPr lang="it-IT"/>
          </a:p>
        </p:txBody>
      </p:sp>
      <p:sp>
        <p:nvSpPr>
          <p:cNvPr id="3077"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fld id="{692D8DDD-7588-4F08-8D47-19B73F957B2F}" type="slidenum">
              <a:rPr lang="it-IT"/>
              <a:pPr/>
              <a:t>‹N›</a:t>
            </a:fld>
            <a:endParaRPr lang="it-IT"/>
          </a:p>
        </p:txBody>
      </p:sp>
    </p:spTree>
    <p:extLst>
      <p:ext uri="{BB962C8B-B14F-4D97-AF65-F5344CB8AC3E}">
        <p14:creationId xmlns:p14="http://schemas.microsoft.com/office/powerpoint/2010/main" val="380420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endParaRPr lang="it-IT"/>
          </a:p>
        </p:txBody>
      </p:sp>
      <p:sp>
        <p:nvSpPr>
          <p:cNvPr id="5123" name="Rectangle 3"/>
          <p:cNvSpPr>
            <a:spLocks noGrp="1" noChangeArrowheads="1"/>
          </p:cNvSpPr>
          <p:nvPr>
            <p:ph type="dt"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endParaRPr lang="it-IT"/>
          </a:p>
        </p:txBody>
      </p:sp>
      <p:sp>
        <p:nvSpPr>
          <p:cNvPr id="51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126"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endParaRPr lang="it-IT"/>
          </a:p>
        </p:txBody>
      </p:sp>
      <p:sp>
        <p:nvSpPr>
          <p:cNvPr id="5127"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fld id="{EED1EDF8-07E8-4A5D-8102-8CB7729C55AE}" type="slidenum">
              <a:rPr lang="it-IT"/>
              <a:pPr/>
              <a:t>‹N›</a:t>
            </a:fld>
            <a:endParaRPr lang="it-IT"/>
          </a:p>
        </p:txBody>
      </p:sp>
    </p:spTree>
    <p:extLst>
      <p:ext uri="{BB962C8B-B14F-4D97-AF65-F5344CB8AC3E}">
        <p14:creationId xmlns:p14="http://schemas.microsoft.com/office/powerpoint/2010/main" val="3475729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B1DA2-EF7D-4018-AC11-4938B3A63E99}" type="slidenum">
              <a:rPr lang="it-IT"/>
              <a:pPr/>
              <a:t>1</a:t>
            </a:fld>
            <a:endParaRPr lang="it-IT"/>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131957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fld id="{67B25FCF-D642-4245-AA47-E3E47FC27869}" type="datetime1">
              <a:rPr lang="it-IT"/>
              <a:pPr/>
              <a:t>18/03/2020</a:t>
            </a:fld>
            <a:endParaRPr lang="it-IT"/>
          </a:p>
        </p:txBody>
      </p:sp>
      <p:sp>
        <p:nvSpPr>
          <p:cNvPr id="5" name="Segnaposto piè di pagina 4"/>
          <p:cNvSpPr>
            <a:spLocks noGrp="1"/>
          </p:cNvSpPr>
          <p:nvPr>
            <p:ph type="ftr" sz="quarter" idx="11"/>
          </p:nvPr>
        </p:nvSpPr>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p:txBody>
          <a:bodyPr/>
          <a:lstStyle>
            <a:lvl1pPr>
              <a:defRPr/>
            </a:lvl1pPr>
          </a:lstStyle>
          <a:p>
            <a:r>
              <a:rPr lang="it-IT"/>
              <a:t>Pagina </a:t>
            </a:r>
            <a:fld id="{61E2C157-C982-4648-A98B-9DD935BD8603}"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053A6FCE-21CD-4BE0-BB12-7E069C82433C}" type="datetime1">
              <a:rPr lang="it-IT"/>
              <a:pPr/>
              <a:t>18/03/2020</a:t>
            </a:fld>
            <a:endParaRPr lang="it-IT"/>
          </a:p>
        </p:txBody>
      </p:sp>
      <p:sp>
        <p:nvSpPr>
          <p:cNvPr id="5" name="Segnaposto piè di pagina 4"/>
          <p:cNvSpPr>
            <a:spLocks noGrp="1"/>
          </p:cNvSpPr>
          <p:nvPr>
            <p:ph type="ftr" sz="quarter" idx="11"/>
          </p:nvPr>
        </p:nvSpPr>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p:txBody>
          <a:bodyPr/>
          <a:lstStyle>
            <a:lvl1pPr>
              <a:defRPr/>
            </a:lvl1pPr>
          </a:lstStyle>
          <a:p>
            <a:r>
              <a:rPr lang="it-IT"/>
              <a:t>Pagina </a:t>
            </a:r>
            <a:fld id="{39C757B5-5EBF-4A06-A360-7CE3E522779B}"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3ECD796C-D86F-45D9-8278-920514787C11}" type="datetime1">
              <a:rPr lang="it-IT"/>
              <a:pPr/>
              <a:t>18/03/2020</a:t>
            </a:fld>
            <a:endParaRPr lang="it-IT"/>
          </a:p>
        </p:txBody>
      </p:sp>
      <p:sp>
        <p:nvSpPr>
          <p:cNvPr id="5" name="Segnaposto piè di pagina 4"/>
          <p:cNvSpPr>
            <a:spLocks noGrp="1"/>
          </p:cNvSpPr>
          <p:nvPr>
            <p:ph type="ftr" sz="quarter" idx="11"/>
          </p:nvPr>
        </p:nvSpPr>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p:txBody>
          <a:bodyPr/>
          <a:lstStyle>
            <a:lvl1pPr>
              <a:defRPr/>
            </a:lvl1pPr>
          </a:lstStyle>
          <a:p>
            <a:r>
              <a:rPr lang="it-IT"/>
              <a:t>Pagina </a:t>
            </a:r>
            <a:fld id="{3B05C4EB-6012-4957-9BB6-E9670C5A04C4}"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a:t>
            </a:r>
          </a:p>
        </p:txBody>
      </p:sp>
      <p:sp>
        <p:nvSpPr>
          <p:cNvPr id="3" name="Segnaposto testo 2"/>
          <p:cNvSpPr>
            <a:spLocks noGrp="1"/>
          </p:cNvSpPr>
          <p:nvPr>
            <p:ph type="body" sz="half" idx="1"/>
          </p:nvPr>
        </p:nvSpPr>
        <p:spPr>
          <a:xfrm>
            <a:off x="1116013" y="1752600"/>
            <a:ext cx="370363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343400" y="6146800"/>
            <a:ext cx="1905000" cy="457200"/>
          </a:xfrm>
        </p:spPr>
        <p:txBody>
          <a:bodyPr/>
          <a:lstStyle>
            <a:lvl1pPr>
              <a:defRPr/>
            </a:lvl1pPr>
          </a:lstStyle>
          <a:p>
            <a:fld id="{7C2B6EAC-138F-4CE9-81C3-BB38AA2A2E25}" type="datetime1">
              <a:rPr lang="it-IT"/>
              <a:pPr/>
              <a:t>18/03/2020</a:t>
            </a:fld>
            <a:endParaRPr lang="it-IT"/>
          </a:p>
        </p:txBody>
      </p:sp>
      <p:sp>
        <p:nvSpPr>
          <p:cNvPr id="6" name="Segnaposto piè di pagina 5"/>
          <p:cNvSpPr>
            <a:spLocks noGrp="1"/>
          </p:cNvSpPr>
          <p:nvPr>
            <p:ph type="ftr" sz="quarter" idx="11"/>
          </p:nvPr>
        </p:nvSpPr>
        <p:spPr>
          <a:xfrm>
            <a:off x="1219200" y="6146800"/>
            <a:ext cx="2895600" cy="457200"/>
          </a:xfrm>
        </p:spPr>
        <p:txBody>
          <a:bodyPr/>
          <a:lstStyle>
            <a:lvl1pPr>
              <a:defRPr/>
            </a:lvl1pPr>
          </a:lstStyle>
          <a:p>
            <a:r>
              <a:rPr lang="it-IT"/>
              <a:t>Titolo Presentazione</a:t>
            </a:r>
          </a:p>
        </p:txBody>
      </p:sp>
      <p:sp>
        <p:nvSpPr>
          <p:cNvPr id="7" name="Segnaposto numero diapositiva 6"/>
          <p:cNvSpPr>
            <a:spLocks noGrp="1"/>
          </p:cNvSpPr>
          <p:nvPr>
            <p:ph type="sldNum" sz="quarter" idx="12"/>
          </p:nvPr>
        </p:nvSpPr>
        <p:spPr>
          <a:xfrm>
            <a:off x="6553200" y="6146800"/>
            <a:ext cx="1905000" cy="457200"/>
          </a:xfrm>
        </p:spPr>
        <p:txBody>
          <a:bodyPr/>
          <a:lstStyle>
            <a:lvl1pPr>
              <a:defRPr/>
            </a:lvl1pPr>
          </a:lstStyle>
          <a:p>
            <a:r>
              <a:rPr lang="it-IT"/>
              <a:t>Pagina </a:t>
            </a:r>
            <a:fld id="{2D38877B-013C-49EB-9FB4-1D73507C5D3B}"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a:t>
            </a:r>
          </a:p>
        </p:txBody>
      </p:sp>
      <p:sp>
        <p:nvSpPr>
          <p:cNvPr id="3" name="Segnaposto tabella 2"/>
          <p:cNvSpPr>
            <a:spLocks noGrp="1"/>
          </p:cNvSpPr>
          <p:nvPr>
            <p:ph type="tbl" idx="1"/>
          </p:nvPr>
        </p:nvSpPr>
        <p:spPr>
          <a:xfrm>
            <a:off x="1116013" y="1752600"/>
            <a:ext cx="7559675" cy="4114800"/>
          </a:xfrm>
        </p:spPr>
        <p:txBody>
          <a:bodyPr/>
          <a:lstStyle/>
          <a:p>
            <a:endParaRPr lang="it-IT"/>
          </a:p>
        </p:txBody>
      </p:sp>
      <p:sp>
        <p:nvSpPr>
          <p:cNvPr id="4" name="Segnaposto data 3"/>
          <p:cNvSpPr>
            <a:spLocks noGrp="1"/>
          </p:cNvSpPr>
          <p:nvPr>
            <p:ph type="dt" sz="half" idx="10"/>
          </p:nvPr>
        </p:nvSpPr>
        <p:spPr>
          <a:xfrm>
            <a:off x="4343400" y="6146800"/>
            <a:ext cx="1905000" cy="457200"/>
          </a:xfrm>
        </p:spPr>
        <p:txBody>
          <a:bodyPr/>
          <a:lstStyle>
            <a:lvl1pPr>
              <a:defRPr/>
            </a:lvl1pPr>
          </a:lstStyle>
          <a:p>
            <a:fld id="{E360953A-8747-4D1B-89DD-49B98147F2FC}" type="datetime1">
              <a:rPr lang="it-IT"/>
              <a:pPr/>
              <a:t>18/03/2020</a:t>
            </a:fld>
            <a:endParaRPr lang="it-IT"/>
          </a:p>
        </p:txBody>
      </p:sp>
      <p:sp>
        <p:nvSpPr>
          <p:cNvPr id="5" name="Segnaposto piè di pagina 4"/>
          <p:cNvSpPr>
            <a:spLocks noGrp="1"/>
          </p:cNvSpPr>
          <p:nvPr>
            <p:ph type="ftr" sz="quarter" idx="11"/>
          </p:nvPr>
        </p:nvSpPr>
        <p:spPr>
          <a:xfrm>
            <a:off x="1219200" y="6146800"/>
            <a:ext cx="2895600" cy="457200"/>
          </a:xfrm>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a:xfrm>
            <a:off x="6553200" y="6146800"/>
            <a:ext cx="1905000" cy="457200"/>
          </a:xfrm>
        </p:spPr>
        <p:txBody>
          <a:bodyPr/>
          <a:lstStyle>
            <a:lvl1pPr>
              <a:defRPr/>
            </a:lvl1pPr>
          </a:lstStyle>
          <a:p>
            <a:r>
              <a:rPr lang="it-IT"/>
              <a:t>Pagina </a:t>
            </a:r>
            <a:fld id="{D8346490-E248-4C92-9EC1-5D91A253E8D8}"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a:t>
            </a:r>
          </a:p>
        </p:txBody>
      </p:sp>
      <p:sp>
        <p:nvSpPr>
          <p:cNvPr id="3" name="Segnaposto grafico 2"/>
          <p:cNvSpPr>
            <a:spLocks noGrp="1"/>
          </p:cNvSpPr>
          <p:nvPr>
            <p:ph type="chart" idx="1"/>
          </p:nvPr>
        </p:nvSpPr>
        <p:spPr>
          <a:xfrm>
            <a:off x="1116013" y="1752600"/>
            <a:ext cx="7559675" cy="4114800"/>
          </a:xfrm>
        </p:spPr>
        <p:txBody>
          <a:bodyPr/>
          <a:lstStyle/>
          <a:p>
            <a:endParaRPr lang="it-IT"/>
          </a:p>
        </p:txBody>
      </p:sp>
      <p:sp>
        <p:nvSpPr>
          <p:cNvPr id="4" name="Segnaposto data 3"/>
          <p:cNvSpPr>
            <a:spLocks noGrp="1"/>
          </p:cNvSpPr>
          <p:nvPr>
            <p:ph type="dt" sz="half" idx="10"/>
          </p:nvPr>
        </p:nvSpPr>
        <p:spPr>
          <a:xfrm>
            <a:off x="4343400" y="6146800"/>
            <a:ext cx="1905000" cy="457200"/>
          </a:xfrm>
        </p:spPr>
        <p:txBody>
          <a:bodyPr/>
          <a:lstStyle>
            <a:lvl1pPr>
              <a:defRPr/>
            </a:lvl1pPr>
          </a:lstStyle>
          <a:p>
            <a:fld id="{BCD8EFED-0418-4A95-BD7F-20BCA71432C6}" type="datetime1">
              <a:rPr lang="it-IT"/>
              <a:pPr/>
              <a:t>18/03/2020</a:t>
            </a:fld>
            <a:endParaRPr lang="it-IT"/>
          </a:p>
        </p:txBody>
      </p:sp>
      <p:sp>
        <p:nvSpPr>
          <p:cNvPr id="5" name="Segnaposto piè di pagina 4"/>
          <p:cNvSpPr>
            <a:spLocks noGrp="1"/>
          </p:cNvSpPr>
          <p:nvPr>
            <p:ph type="ftr" sz="quarter" idx="11"/>
          </p:nvPr>
        </p:nvSpPr>
        <p:spPr>
          <a:xfrm>
            <a:off x="1219200" y="6146800"/>
            <a:ext cx="2895600" cy="457200"/>
          </a:xfrm>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a:xfrm>
            <a:off x="6553200" y="6146800"/>
            <a:ext cx="1905000" cy="457200"/>
          </a:xfrm>
        </p:spPr>
        <p:txBody>
          <a:bodyPr/>
          <a:lstStyle>
            <a:lvl1pPr>
              <a:defRPr/>
            </a:lvl1pPr>
          </a:lstStyle>
          <a:p>
            <a:r>
              <a:rPr lang="it-IT"/>
              <a:t>Pagina </a:t>
            </a:r>
            <a:fld id="{A8B782BD-1405-4873-B9F0-29DFD2C9840F}"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A744BB9A-CE97-4AED-B3B4-C9C958F31445}" type="datetime1">
              <a:rPr lang="it-IT"/>
              <a:pPr/>
              <a:t>18/03/2020</a:t>
            </a:fld>
            <a:endParaRPr lang="it-IT"/>
          </a:p>
        </p:txBody>
      </p:sp>
      <p:sp>
        <p:nvSpPr>
          <p:cNvPr id="5" name="Segnaposto piè di pagina 4"/>
          <p:cNvSpPr>
            <a:spLocks noGrp="1"/>
          </p:cNvSpPr>
          <p:nvPr>
            <p:ph type="ftr" sz="quarter" idx="11"/>
          </p:nvPr>
        </p:nvSpPr>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p:txBody>
          <a:bodyPr/>
          <a:lstStyle>
            <a:lvl1pPr>
              <a:defRPr/>
            </a:lvl1pPr>
          </a:lstStyle>
          <a:p>
            <a:r>
              <a:rPr lang="it-IT"/>
              <a:t>Pagina </a:t>
            </a:r>
            <a:fld id="{8EB204B8-FFE9-433F-9D3F-5A2C0C969167}"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6C87B33B-407B-4659-9F6A-8CDF07A99F37}" type="datetime1">
              <a:rPr lang="it-IT"/>
              <a:pPr/>
              <a:t>18/03/2020</a:t>
            </a:fld>
            <a:endParaRPr lang="it-IT"/>
          </a:p>
        </p:txBody>
      </p:sp>
      <p:sp>
        <p:nvSpPr>
          <p:cNvPr id="5" name="Segnaposto piè di pagina 4"/>
          <p:cNvSpPr>
            <a:spLocks noGrp="1"/>
          </p:cNvSpPr>
          <p:nvPr>
            <p:ph type="ftr" sz="quarter" idx="11"/>
          </p:nvPr>
        </p:nvSpPr>
        <p:spPr/>
        <p:txBody>
          <a:bodyPr/>
          <a:lstStyle>
            <a:lvl1pPr>
              <a:defRPr/>
            </a:lvl1pPr>
          </a:lstStyle>
          <a:p>
            <a:r>
              <a:rPr lang="it-IT"/>
              <a:t>Titolo Presentazione</a:t>
            </a:r>
          </a:p>
        </p:txBody>
      </p:sp>
      <p:sp>
        <p:nvSpPr>
          <p:cNvPr id="6" name="Segnaposto numero diapositiva 5"/>
          <p:cNvSpPr>
            <a:spLocks noGrp="1"/>
          </p:cNvSpPr>
          <p:nvPr>
            <p:ph type="sldNum" sz="quarter" idx="12"/>
          </p:nvPr>
        </p:nvSpPr>
        <p:spPr/>
        <p:txBody>
          <a:bodyPr/>
          <a:lstStyle>
            <a:lvl1pPr>
              <a:defRPr/>
            </a:lvl1pPr>
          </a:lstStyle>
          <a:p>
            <a:r>
              <a:rPr lang="it-IT"/>
              <a:t>Pagina </a:t>
            </a:r>
            <a:fld id="{4AB77CC9-6EFD-4563-BDC6-8962F132BE0B}"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116013" y="1752600"/>
            <a:ext cx="3703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fld id="{9D78FCBF-4C63-41BB-86B4-0A3A965DC61A}" type="datetime1">
              <a:rPr lang="it-IT"/>
              <a:pPr/>
              <a:t>18/03/2020</a:t>
            </a:fld>
            <a:endParaRPr lang="it-IT"/>
          </a:p>
        </p:txBody>
      </p:sp>
      <p:sp>
        <p:nvSpPr>
          <p:cNvPr id="6" name="Segnaposto piè di pagina 5"/>
          <p:cNvSpPr>
            <a:spLocks noGrp="1"/>
          </p:cNvSpPr>
          <p:nvPr>
            <p:ph type="ftr" sz="quarter" idx="11"/>
          </p:nvPr>
        </p:nvSpPr>
        <p:spPr/>
        <p:txBody>
          <a:bodyPr/>
          <a:lstStyle>
            <a:lvl1pPr>
              <a:defRPr/>
            </a:lvl1pPr>
          </a:lstStyle>
          <a:p>
            <a:r>
              <a:rPr lang="it-IT"/>
              <a:t>Titolo Presentazione</a:t>
            </a:r>
          </a:p>
        </p:txBody>
      </p:sp>
      <p:sp>
        <p:nvSpPr>
          <p:cNvPr id="7" name="Segnaposto numero diapositiva 6"/>
          <p:cNvSpPr>
            <a:spLocks noGrp="1"/>
          </p:cNvSpPr>
          <p:nvPr>
            <p:ph type="sldNum" sz="quarter" idx="12"/>
          </p:nvPr>
        </p:nvSpPr>
        <p:spPr/>
        <p:txBody>
          <a:bodyPr/>
          <a:lstStyle>
            <a:lvl1pPr>
              <a:defRPr/>
            </a:lvl1pPr>
          </a:lstStyle>
          <a:p>
            <a:r>
              <a:rPr lang="it-IT"/>
              <a:t>Pagina </a:t>
            </a:r>
            <a:fld id="{E4B83EAF-9E88-4296-BA9F-80B006B0ECB7}"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fld id="{D3C980F8-4425-4348-83A7-F00661D4190F}" type="datetime1">
              <a:rPr lang="it-IT"/>
              <a:pPr/>
              <a:t>18/03/2020</a:t>
            </a:fld>
            <a:endParaRPr lang="it-IT"/>
          </a:p>
        </p:txBody>
      </p:sp>
      <p:sp>
        <p:nvSpPr>
          <p:cNvPr id="8" name="Segnaposto piè di pagina 7"/>
          <p:cNvSpPr>
            <a:spLocks noGrp="1"/>
          </p:cNvSpPr>
          <p:nvPr>
            <p:ph type="ftr" sz="quarter" idx="11"/>
          </p:nvPr>
        </p:nvSpPr>
        <p:spPr/>
        <p:txBody>
          <a:bodyPr/>
          <a:lstStyle>
            <a:lvl1pPr>
              <a:defRPr/>
            </a:lvl1pPr>
          </a:lstStyle>
          <a:p>
            <a:r>
              <a:rPr lang="it-IT"/>
              <a:t>Titolo Presentazione</a:t>
            </a:r>
          </a:p>
        </p:txBody>
      </p:sp>
      <p:sp>
        <p:nvSpPr>
          <p:cNvPr id="9" name="Segnaposto numero diapositiva 8"/>
          <p:cNvSpPr>
            <a:spLocks noGrp="1"/>
          </p:cNvSpPr>
          <p:nvPr>
            <p:ph type="sldNum" sz="quarter" idx="12"/>
          </p:nvPr>
        </p:nvSpPr>
        <p:spPr/>
        <p:txBody>
          <a:bodyPr/>
          <a:lstStyle>
            <a:lvl1pPr>
              <a:defRPr/>
            </a:lvl1pPr>
          </a:lstStyle>
          <a:p>
            <a:r>
              <a:rPr lang="it-IT"/>
              <a:t>Pagina </a:t>
            </a:r>
            <a:fld id="{FFCA4440-CF8F-4585-BC0E-EEE13227DFB2}"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fld id="{127B722C-A3AD-4DDB-91DD-6BF72F5FCE9C}" type="datetime1">
              <a:rPr lang="it-IT"/>
              <a:pPr/>
              <a:t>18/03/2020</a:t>
            </a:fld>
            <a:endParaRPr lang="it-IT"/>
          </a:p>
        </p:txBody>
      </p:sp>
      <p:sp>
        <p:nvSpPr>
          <p:cNvPr id="4" name="Segnaposto piè di pagina 3"/>
          <p:cNvSpPr>
            <a:spLocks noGrp="1"/>
          </p:cNvSpPr>
          <p:nvPr>
            <p:ph type="ftr" sz="quarter" idx="11"/>
          </p:nvPr>
        </p:nvSpPr>
        <p:spPr/>
        <p:txBody>
          <a:bodyPr/>
          <a:lstStyle>
            <a:lvl1pPr>
              <a:defRPr/>
            </a:lvl1pPr>
          </a:lstStyle>
          <a:p>
            <a:r>
              <a:rPr lang="it-IT"/>
              <a:t>Titolo Presentazione</a:t>
            </a:r>
          </a:p>
        </p:txBody>
      </p:sp>
      <p:sp>
        <p:nvSpPr>
          <p:cNvPr id="5" name="Segnaposto numero diapositiva 4"/>
          <p:cNvSpPr>
            <a:spLocks noGrp="1"/>
          </p:cNvSpPr>
          <p:nvPr>
            <p:ph type="sldNum" sz="quarter" idx="12"/>
          </p:nvPr>
        </p:nvSpPr>
        <p:spPr/>
        <p:txBody>
          <a:bodyPr/>
          <a:lstStyle>
            <a:lvl1pPr>
              <a:defRPr/>
            </a:lvl1pPr>
          </a:lstStyle>
          <a:p>
            <a:r>
              <a:rPr lang="it-IT"/>
              <a:t>Pagina </a:t>
            </a:r>
            <a:fld id="{5F5F9EF0-653F-4FE8-AA53-74EC28D06E92}"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5284874A-C4D7-41D8-9C23-5974FB0D8995}" type="datetime1">
              <a:rPr lang="it-IT"/>
              <a:pPr/>
              <a:t>18/03/2020</a:t>
            </a:fld>
            <a:endParaRPr lang="it-IT"/>
          </a:p>
        </p:txBody>
      </p:sp>
      <p:sp>
        <p:nvSpPr>
          <p:cNvPr id="3" name="Segnaposto piè di pagina 2"/>
          <p:cNvSpPr>
            <a:spLocks noGrp="1"/>
          </p:cNvSpPr>
          <p:nvPr>
            <p:ph type="ftr" sz="quarter" idx="11"/>
          </p:nvPr>
        </p:nvSpPr>
        <p:spPr/>
        <p:txBody>
          <a:bodyPr/>
          <a:lstStyle>
            <a:lvl1pPr>
              <a:defRPr/>
            </a:lvl1pPr>
          </a:lstStyle>
          <a:p>
            <a:r>
              <a:rPr lang="it-IT"/>
              <a:t>Titolo Presentazione</a:t>
            </a:r>
          </a:p>
        </p:txBody>
      </p:sp>
      <p:sp>
        <p:nvSpPr>
          <p:cNvPr id="4" name="Segnaposto numero diapositiva 3"/>
          <p:cNvSpPr>
            <a:spLocks noGrp="1"/>
          </p:cNvSpPr>
          <p:nvPr>
            <p:ph type="sldNum" sz="quarter" idx="12"/>
          </p:nvPr>
        </p:nvSpPr>
        <p:spPr/>
        <p:txBody>
          <a:bodyPr/>
          <a:lstStyle>
            <a:lvl1pPr>
              <a:defRPr/>
            </a:lvl1pPr>
          </a:lstStyle>
          <a:p>
            <a:r>
              <a:rPr lang="it-IT"/>
              <a:t>Pagina </a:t>
            </a:r>
            <a:fld id="{ECD8CD0D-3855-4CAF-B947-2F36F130F9DB}"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BF661C8B-74BD-46B6-AEE3-FAEA05836FA3}" type="datetime1">
              <a:rPr lang="it-IT"/>
              <a:pPr/>
              <a:t>18/03/2020</a:t>
            </a:fld>
            <a:endParaRPr lang="it-IT"/>
          </a:p>
        </p:txBody>
      </p:sp>
      <p:sp>
        <p:nvSpPr>
          <p:cNvPr id="6" name="Segnaposto piè di pagina 5"/>
          <p:cNvSpPr>
            <a:spLocks noGrp="1"/>
          </p:cNvSpPr>
          <p:nvPr>
            <p:ph type="ftr" sz="quarter" idx="11"/>
          </p:nvPr>
        </p:nvSpPr>
        <p:spPr/>
        <p:txBody>
          <a:bodyPr/>
          <a:lstStyle>
            <a:lvl1pPr>
              <a:defRPr/>
            </a:lvl1pPr>
          </a:lstStyle>
          <a:p>
            <a:r>
              <a:rPr lang="it-IT"/>
              <a:t>Titolo Presentazione</a:t>
            </a:r>
          </a:p>
        </p:txBody>
      </p:sp>
      <p:sp>
        <p:nvSpPr>
          <p:cNvPr id="7" name="Segnaposto numero diapositiva 6"/>
          <p:cNvSpPr>
            <a:spLocks noGrp="1"/>
          </p:cNvSpPr>
          <p:nvPr>
            <p:ph type="sldNum" sz="quarter" idx="12"/>
          </p:nvPr>
        </p:nvSpPr>
        <p:spPr/>
        <p:txBody>
          <a:bodyPr/>
          <a:lstStyle>
            <a:lvl1pPr>
              <a:defRPr/>
            </a:lvl1pPr>
          </a:lstStyle>
          <a:p>
            <a:r>
              <a:rPr lang="it-IT"/>
              <a:t>Pagina </a:t>
            </a:r>
            <a:fld id="{27C6A192-7452-4FA1-BFB1-9624EA969B1A}"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1E4ED340-BDF0-472E-932D-5A83ACA45884}" type="datetime1">
              <a:rPr lang="it-IT"/>
              <a:pPr/>
              <a:t>18/03/2020</a:t>
            </a:fld>
            <a:endParaRPr lang="it-IT"/>
          </a:p>
        </p:txBody>
      </p:sp>
      <p:sp>
        <p:nvSpPr>
          <p:cNvPr id="6" name="Segnaposto piè di pagina 5"/>
          <p:cNvSpPr>
            <a:spLocks noGrp="1"/>
          </p:cNvSpPr>
          <p:nvPr>
            <p:ph type="ftr" sz="quarter" idx="11"/>
          </p:nvPr>
        </p:nvSpPr>
        <p:spPr/>
        <p:txBody>
          <a:bodyPr/>
          <a:lstStyle>
            <a:lvl1pPr>
              <a:defRPr/>
            </a:lvl1pPr>
          </a:lstStyle>
          <a:p>
            <a:r>
              <a:rPr lang="it-IT"/>
              <a:t>Titolo Presentazione</a:t>
            </a:r>
          </a:p>
        </p:txBody>
      </p:sp>
      <p:sp>
        <p:nvSpPr>
          <p:cNvPr id="7" name="Segnaposto numero diapositiva 6"/>
          <p:cNvSpPr>
            <a:spLocks noGrp="1"/>
          </p:cNvSpPr>
          <p:nvPr>
            <p:ph type="sldNum" sz="quarter" idx="12"/>
          </p:nvPr>
        </p:nvSpPr>
        <p:spPr/>
        <p:txBody>
          <a:bodyPr/>
          <a:lstStyle>
            <a:lvl1pPr>
              <a:defRPr/>
            </a:lvl1pPr>
          </a:lstStyle>
          <a:p>
            <a:r>
              <a:rPr lang="it-IT"/>
              <a:t>Pagina </a:t>
            </a:r>
            <a:fld id="{F90636E6-7F05-496B-AB41-B9228C90CA41}"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0" y="6096000"/>
            <a:ext cx="9144000" cy="762000"/>
            <a:chOff x="0" y="3840"/>
            <a:chExt cx="5760" cy="480"/>
          </a:xfrm>
        </p:grpSpPr>
        <p:sp>
          <p:nvSpPr>
            <p:cNvPr id="1037" name="Rectangle 13"/>
            <p:cNvSpPr>
              <a:spLocks noChangeArrowheads="1"/>
            </p:cNvSpPr>
            <p:nvPr userDrawn="1"/>
          </p:nvSpPr>
          <p:spPr bwMode="auto">
            <a:xfrm>
              <a:off x="0" y="3984"/>
              <a:ext cx="5760" cy="336"/>
            </a:xfrm>
            <a:prstGeom prst="rect">
              <a:avLst/>
            </a:prstGeom>
            <a:solidFill>
              <a:srgbClr val="822433"/>
            </a:solidFill>
            <a:ln w="9525">
              <a:noFill/>
              <a:miter lim="800000"/>
              <a:headEnd/>
              <a:tailEnd/>
            </a:ln>
          </p:spPr>
          <p:txBody>
            <a:bodyPr wrap="none" anchor="ctr"/>
            <a:lstStyle/>
            <a:p>
              <a:endParaRPr lang="it-IT"/>
            </a:p>
          </p:txBody>
        </p:sp>
        <p:sp>
          <p:nvSpPr>
            <p:cNvPr id="1038" name="Rectangle 14"/>
            <p:cNvSpPr>
              <a:spLocks noChangeArrowheads="1"/>
            </p:cNvSpPr>
            <p:nvPr userDrawn="1"/>
          </p:nvSpPr>
          <p:spPr bwMode="auto">
            <a:xfrm>
              <a:off x="768" y="3840"/>
              <a:ext cx="4992" cy="480"/>
            </a:xfrm>
            <a:prstGeom prst="rect">
              <a:avLst/>
            </a:prstGeom>
            <a:solidFill>
              <a:srgbClr val="822433"/>
            </a:solidFill>
            <a:ln w="9525">
              <a:noFill/>
              <a:miter lim="800000"/>
              <a:headEnd/>
              <a:tailEnd/>
            </a:ln>
          </p:spPr>
          <p:txBody>
            <a:bodyPr wrap="none" anchor="ctr"/>
            <a:lstStyle/>
            <a:p>
              <a:endParaRPr lang="it-IT"/>
            </a:p>
          </p:txBody>
        </p:sp>
      </p:grpSp>
      <p:sp>
        <p:nvSpPr>
          <p:cNvPr id="1026" name="Rectangle 2"/>
          <p:cNvSpPr>
            <a:spLocks noGrp="1" noChangeArrowheads="1"/>
          </p:cNvSpPr>
          <p:nvPr>
            <p:ph type="title"/>
          </p:nvPr>
        </p:nvSpPr>
        <p:spPr bwMode="auto">
          <a:xfrm>
            <a:off x="1116013" y="409575"/>
            <a:ext cx="755967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stile</a:t>
            </a:r>
          </a:p>
        </p:txBody>
      </p:sp>
      <p:sp>
        <p:nvSpPr>
          <p:cNvPr id="1027" name="Rectangle 3"/>
          <p:cNvSpPr>
            <a:spLocks noGrp="1" noChangeArrowheads="1"/>
          </p:cNvSpPr>
          <p:nvPr>
            <p:ph type="body" idx="1"/>
          </p:nvPr>
        </p:nvSpPr>
        <p:spPr bwMode="auto">
          <a:xfrm>
            <a:off x="1116013" y="1752600"/>
            <a:ext cx="75596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343400" y="6146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vl1pPr>
          </a:lstStyle>
          <a:p>
            <a:fld id="{5C433559-3183-41D0-A1B6-F6D72D66CE77}" type="datetime1">
              <a:rPr lang="it-IT"/>
              <a:pPr/>
              <a:t>18/03/2020</a:t>
            </a:fld>
            <a:endParaRPr lang="it-IT"/>
          </a:p>
        </p:txBody>
      </p:sp>
      <p:sp>
        <p:nvSpPr>
          <p:cNvPr id="1029" name="Rectangle 5"/>
          <p:cNvSpPr>
            <a:spLocks noGrp="1" noChangeArrowheads="1"/>
          </p:cNvSpPr>
          <p:nvPr>
            <p:ph type="ftr" sz="quarter" idx="3"/>
          </p:nvPr>
        </p:nvSpPr>
        <p:spPr bwMode="auto">
          <a:xfrm>
            <a:off x="1219200" y="6146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a:lvl1pPr>
          </a:lstStyle>
          <a:p>
            <a:r>
              <a:rPr lang="it-IT"/>
              <a:t>Titolo Presentazione</a:t>
            </a:r>
          </a:p>
        </p:txBody>
      </p:sp>
      <p:sp>
        <p:nvSpPr>
          <p:cNvPr id="1030" name="Rectangle 6"/>
          <p:cNvSpPr>
            <a:spLocks noGrp="1" noChangeArrowheads="1"/>
          </p:cNvSpPr>
          <p:nvPr>
            <p:ph type="sldNum" sz="quarter" idx="4"/>
          </p:nvPr>
        </p:nvSpPr>
        <p:spPr bwMode="auto">
          <a:xfrm>
            <a:off x="6553200" y="6146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vl1pPr>
          </a:lstStyle>
          <a:p>
            <a:r>
              <a:rPr lang="it-IT"/>
              <a:t>Pagina </a:t>
            </a:r>
            <a:fld id="{69D1293D-D15B-40F2-8D75-562ECBDA25D8}"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fontAlgn="base">
        <a:spcBef>
          <a:spcPct val="0"/>
        </a:spcBef>
        <a:spcAft>
          <a:spcPct val="0"/>
        </a:spcAft>
        <a:defRPr sz="2400" b="1">
          <a:solidFill>
            <a:srgbClr val="822433"/>
          </a:solidFill>
          <a:latin typeface="+mj-lt"/>
          <a:ea typeface="+mj-ea"/>
          <a:cs typeface="+mj-cs"/>
        </a:defRPr>
      </a:lvl1pPr>
      <a:lvl2pPr algn="l" rtl="0" fontAlgn="base">
        <a:spcBef>
          <a:spcPct val="0"/>
        </a:spcBef>
        <a:spcAft>
          <a:spcPct val="0"/>
        </a:spcAft>
        <a:defRPr sz="2400" b="1">
          <a:solidFill>
            <a:srgbClr val="822433"/>
          </a:solidFill>
          <a:latin typeface="Arial" pitchFamily="34" charset="0"/>
          <a:ea typeface="ＭＳ Ｐゴシック" pitchFamily="1" charset="-128"/>
        </a:defRPr>
      </a:lvl2pPr>
      <a:lvl3pPr algn="l" rtl="0" fontAlgn="base">
        <a:spcBef>
          <a:spcPct val="0"/>
        </a:spcBef>
        <a:spcAft>
          <a:spcPct val="0"/>
        </a:spcAft>
        <a:defRPr sz="2400" b="1">
          <a:solidFill>
            <a:srgbClr val="822433"/>
          </a:solidFill>
          <a:latin typeface="Arial" pitchFamily="34" charset="0"/>
          <a:ea typeface="ＭＳ Ｐゴシック" pitchFamily="1" charset="-128"/>
        </a:defRPr>
      </a:lvl3pPr>
      <a:lvl4pPr algn="l" rtl="0" fontAlgn="base">
        <a:spcBef>
          <a:spcPct val="0"/>
        </a:spcBef>
        <a:spcAft>
          <a:spcPct val="0"/>
        </a:spcAft>
        <a:defRPr sz="2400" b="1">
          <a:solidFill>
            <a:srgbClr val="822433"/>
          </a:solidFill>
          <a:latin typeface="Arial" pitchFamily="34" charset="0"/>
          <a:ea typeface="ＭＳ Ｐゴシック" pitchFamily="1" charset="-128"/>
        </a:defRPr>
      </a:lvl4pPr>
      <a:lvl5pPr algn="l" rtl="0" fontAlgn="base">
        <a:spcBef>
          <a:spcPct val="0"/>
        </a:spcBef>
        <a:spcAft>
          <a:spcPct val="0"/>
        </a:spcAft>
        <a:defRPr sz="2400" b="1">
          <a:solidFill>
            <a:srgbClr val="822433"/>
          </a:solidFill>
          <a:latin typeface="Arial" pitchFamily="34" charset="0"/>
          <a:ea typeface="ＭＳ Ｐゴシック" pitchFamily="1" charset="-128"/>
        </a:defRPr>
      </a:lvl5pPr>
      <a:lvl6pPr marL="457200" algn="l" rtl="0" fontAlgn="base">
        <a:spcBef>
          <a:spcPct val="0"/>
        </a:spcBef>
        <a:spcAft>
          <a:spcPct val="0"/>
        </a:spcAft>
        <a:defRPr sz="2400" b="1">
          <a:solidFill>
            <a:srgbClr val="822433"/>
          </a:solidFill>
          <a:latin typeface="Arial" pitchFamily="34" charset="0"/>
          <a:ea typeface="ＭＳ Ｐゴシック" pitchFamily="1" charset="-128"/>
        </a:defRPr>
      </a:lvl6pPr>
      <a:lvl7pPr marL="914400" algn="l" rtl="0" fontAlgn="base">
        <a:spcBef>
          <a:spcPct val="0"/>
        </a:spcBef>
        <a:spcAft>
          <a:spcPct val="0"/>
        </a:spcAft>
        <a:defRPr sz="2400" b="1">
          <a:solidFill>
            <a:srgbClr val="822433"/>
          </a:solidFill>
          <a:latin typeface="Arial" pitchFamily="34" charset="0"/>
          <a:ea typeface="ＭＳ Ｐゴシック" pitchFamily="1" charset="-128"/>
        </a:defRPr>
      </a:lvl7pPr>
      <a:lvl8pPr marL="1371600" algn="l" rtl="0" fontAlgn="base">
        <a:spcBef>
          <a:spcPct val="0"/>
        </a:spcBef>
        <a:spcAft>
          <a:spcPct val="0"/>
        </a:spcAft>
        <a:defRPr sz="2400" b="1">
          <a:solidFill>
            <a:srgbClr val="822433"/>
          </a:solidFill>
          <a:latin typeface="Arial" pitchFamily="34" charset="0"/>
          <a:ea typeface="ＭＳ Ｐゴシック" pitchFamily="1" charset="-128"/>
        </a:defRPr>
      </a:lvl8pPr>
      <a:lvl9pPr marL="1828800" algn="l" rtl="0" fontAlgn="base">
        <a:spcBef>
          <a:spcPct val="0"/>
        </a:spcBef>
        <a:spcAft>
          <a:spcPct val="0"/>
        </a:spcAft>
        <a:defRPr sz="2400" b="1">
          <a:solidFill>
            <a:srgbClr val="822433"/>
          </a:solidFill>
          <a:latin typeface="Arial" pitchFamily="34" charset="0"/>
          <a:ea typeface="ＭＳ Ｐゴシック" pitchFamily="1" charset="-128"/>
        </a:defRPr>
      </a:lvl9pPr>
    </p:titleStyle>
    <p:bodyStyle>
      <a:lvl1pPr marL="342900" indent="-342900" algn="l" rtl="0" fontAlgn="base">
        <a:spcBef>
          <a:spcPct val="20000"/>
        </a:spcBef>
        <a:spcAft>
          <a:spcPct val="0"/>
        </a:spcAft>
        <a:buClr>
          <a:srgbClr val="822433"/>
        </a:buClr>
        <a:buChar char="•"/>
        <a:defRPr sz="24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ea typeface="+mn-ea"/>
        </a:defRPr>
      </a:lvl2pPr>
      <a:lvl3pPr marL="1143000" indent="-228600" algn="l" rtl="0" fontAlgn="base">
        <a:spcBef>
          <a:spcPct val="20000"/>
        </a:spcBef>
        <a:spcAft>
          <a:spcPct val="0"/>
        </a:spcAft>
        <a:buChar char="•"/>
        <a:defRPr sz="1600">
          <a:solidFill>
            <a:srgbClr val="000000"/>
          </a:solidFill>
          <a:latin typeface="+mn-lt"/>
          <a:ea typeface="+mn-ea"/>
        </a:defRPr>
      </a:lvl3pPr>
      <a:lvl4pPr marL="1562100" indent="-228600" algn="l" rtl="0" fontAlgn="base">
        <a:spcBef>
          <a:spcPct val="20000"/>
        </a:spcBef>
        <a:spcAft>
          <a:spcPct val="0"/>
        </a:spcAft>
        <a:buChar char="–"/>
        <a:defRPr sz="1400">
          <a:solidFill>
            <a:srgbClr val="000000"/>
          </a:solidFill>
          <a:latin typeface="+mn-lt"/>
          <a:ea typeface="+mn-ea"/>
        </a:defRPr>
      </a:lvl4pPr>
      <a:lvl5pPr marL="1981200" indent="-228600" algn="l" rtl="0" fontAlgn="base">
        <a:spcBef>
          <a:spcPct val="20000"/>
        </a:spcBef>
        <a:spcAft>
          <a:spcPct val="0"/>
        </a:spcAft>
        <a:buChar char="»"/>
        <a:defRPr sz="1200">
          <a:solidFill>
            <a:srgbClr val="000000"/>
          </a:solidFill>
          <a:latin typeface="+mn-lt"/>
          <a:ea typeface="+mn-ea"/>
        </a:defRPr>
      </a:lvl5pPr>
      <a:lvl6pPr marL="2438400" indent="-228600" algn="l" rtl="0" fontAlgn="base">
        <a:spcBef>
          <a:spcPct val="20000"/>
        </a:spcBef>
        <a:spcAft>
          <a:spcPct val="0"/>
        </a:spcAft>
        <a:buChar char="»"/>
        <a:defRPr sz="1200">
          <a:solidFill>
            <a:srgbClr val="000000"/>
          </a:solidFill>
          <a:latin typeface="+mn-lt"/>
          <a:ea typeface="+mn-ea"/>
        </a:defRPr>
      </a:lvl6pPr>
      <a:lvl7pPr marL="2895600" indent="-228600" algn="l" rtl="0" fontAlgn="base">
        <a:spcBef>
          <a:spcPct val="20000"/>
        </a:spcBef>
        <a:spcAft>
          <a:spcPct val="0"/>
        </a:spcAft>
        <a:buChar char="»"/>
        <a:defRPr sz="1200">
          <a:solidFill>
            <a:srgbClr val="000000"/>
          </a:solidFill>
          <a:latin typeface="+mn-lt"/>
          <a:ea typeface="+mn-ea"/>
        </a:defRPr>
      </a:lvl7pPr>
      <a:lvl8pPr marL="3352800" indent="-228600" algn="l" rtl="0" fontAlgn="base">
        <a:spcBef>
          <a:spcPct val="20000"/>
        </a:spcBef>
        <a:spcAft>
          <a:spcPct val="0"/>
        </a:spcAft>
        <a:buChar char="»"/>
        <a:defRPr sz="1200">
          <a:solidFill>
            <a:srgbClr val="000000"/>
          </a:solidFill>
          <a:latin typeface="+mn-lt"/>
          <a:ea typeface="+mn-ea"/>
        </a:defRPr>
      </a:lvl8pPr>
      <a:lvl9pPr marL="3810000" indent="-228600" algn="l" rtl="0" fontAlgn="base">
        <a:spcBef>
          <a:spcPct val="20000"/>
        </a:spcBef>
        <a:spcAft>
          <a:spcPct val="0"/>
        </a:spcAft>
        <a:buChar char="»"/>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27" name="Rectangle 11"/>
          <p:cNvSpPr>
            <a:spLocks noChangeArrowheads="1"/>
          </p:cNvSpPr>
          <p:nvPr/>
        </p:nvSpPr>
        <p:spPr bwMode="auto">
          <a:xfrm>
            <a:off x="0" y="0"/>
            <a:ext cx="9144000" cy="3429000"/>
          </a:xfrm>
          <a:prstGeom prst="rect">
            <a:avLst/>
          </a:prstGeom>
          <a:solidFill>
            <a:srgbClr val="006778"/>
          </a:solidFill>
          <a:ln w="9525">
            <a:noFill/>
            <a:miter lim="800000"/>
            <a:headEnd/>
            <a:tailEnd/>
          </a:ln>
          <a:effectLst/>
        </p:spPr>
        <p:txBody>
          <a:bodyPr wrap="none" anchor="ctr"/>
          <a:lstStyle/>
          <a:p>
            <a:endParaRPr lang="it-IT"/>
          </a:p>
        </p:txBody>
      </p:sp>
      <p:sp>
        <p:nvSpPr>
          <p:cNvPr id="34819" name="Rectangle 3"/>
          <p:cNvSpPr>
            <a:spLocks noGrp="1" noChangeArrowheads="1"/>
          </p:cNvSpPr>
          <p:nvPr>
            <p:ph type="ctrTitle"/>
          </p:nvPr>
        </p:nvSpPr>
        <p:spPr>
          <a:xfrm>
            <a:off x="1927042" y="1019163"/>
            <a:ext cx="6600056" cy="581025"/>
          </a:xfrm>
        </p:spPr>
        <p:txBody>
          <a:bodyPr/>
          <a:lstStyle/>
          <a:p>
            <a:r>
              <a:rPr lang="it-IT" i="1" dirty="0">
                <a:solidFill>
                  <a:schemeClr val="bg1"/>
                </a:solidFill>
              </a:rPr>
              <a:t>LEZIONE 6b ASSISTENZA INFERMIERISTICA AL  PAZIENTE CON MORBO DI PARKINSON</a:t>
            </a:r>
          </a:p>
        </p:txBody>
      </p:sp>
      <p:grpSp>
        <p:nvGrpSpPr>
          <p:cNvPr id="34833" name="Group 17"/>
          <p:cNvGrpSpPr>
            <a:grpSpLocks/>
          </p:cNvGrpSpPr>
          <p:nvPr/>
        </p:nvGrpSpPr>
        <p:grpSpPr bwMode="auto">
          <a:xfrm>
            <a:off x="-1588" y="2759075"/>
            <a:ext cx="9145588" cy="4098925"/>
            <a:chOff x="0" y="1738"/>
            <a:chExt cx="5761" cy="2582"/>
          </a:xfrm>
        </p:grpSpPr>
        <p:pic>
          <p:nvPicPr>
            <p:cNvPr id="34831" name="Picture 15" descr="Fondino"/>
            <p:cNvPicPr>
              <a:picLocks noChangeAspect="1" noChangeArrowheads="1"/>
            </p:cNvPicPr>
            <p:nvPr/>
          </p:nvPicPr>
          <p:blipFill>
            <a:blip r:embed="rId5" cstate="print"/>
            <a:srcRect/>
            <a:stretch>
              <a:fillRect/>
            </a:stretch>
          </p:blipFill>
          <p:spPr bwMode="auto">
            <a:xfrm>
              <a:off x="0" y="2158"/>
              <a:ext cx="5760" cy="2162"/>
            </a:xfrm>
            <a:prstGeom prst="rect">
              <a:avLst/>
            </a:prstGeom>
            <a:noFill/>
          </p:spPr>
        </p:pic>
        <p:pic>
          <p:nvPicPr>
            <p:cNvPr id="34829" name="Picture 13" descr="logo +marchio"/>
            <p:cNvPicPr>
              <a:picLocks noChangeAspect="1" noChangeArrowheads="1"/>
            </p:cNvPicPr>
            <p:nvPr/>
          </p:nvPicPr>
          <p:blipFill>
            <a:blip r:embed="rId6" cstate="print"/>
            <a:srcRect/>
            <a:stretch>
              <a:fillRect/>
            </a:stretch>
          </p:blipFill>
          <p:spPr bwMode="auto">
            <a:xfrm>
              <a:off x="0" y="2160"/>
              <a:ext cx="5761" cy="722"/>
            </a:xfrm>
            <a:prstGeom prst="rect">
              <a:avLst/>
            </a:prstGeom>
            <a:noFill/>
          </p:spPr>
        </p:pic>
        <p:pic>
          <p:nvPicPr>
            <p:cNvPr id="34832" name="Picture 16" descr="fascia"/>
            <p:cNvPicPr>
              <a:picLocks noChangeAspect="1" noChangeArrowheads="1"/>
            </p:cNvPicPr>
            <p:nvPr/>
          </p:nvPicPr>
          <p:blipFill>
            <a:blip r:embed="rId7" cstate="print"/>
            <a:srcRect/>
            <a:stretch>
              <a:fillRect/>
            </a:stretch>
          </p:blipFill>
          <p:spPr bwMode="auto">
            <a:xfrm>
              <a:off x="1316" y="1738"/>
              <a:ext cx="4444" cy="422"/>
            </a:xfrm>
            <a:prstGeom prst="rect">
              <a:avLst/>
            </a:prstGeom>
            <a:noFill/>
          </p:spPr>
        </p:pic>
      </p:grpSp>
      <p:sp>
        <p:nvSpPr>
          <p:cNvPr id="8" name="Segnaposto piè di pagina 4"/>
          <p:cNvSpPr>
            <a:spLocks noGrp="1"/>
          </p:cNvSpPr>
          <p:nvPr>
            <p:ph type="ftr" sz="quarter" idx="11"/>
          </p:nvPr>
        </p:nvSpPr>
        <p:spPr>
          <a:xfrm>
            <a:off x="4499992" y="5805264"/>
            <a:ext cx="4047728" cy="457200"/>
          </a:xfrm>
        </p:spPr>
        <p:txBody>
          <a:bodyPr/>
          <a:lstStyle/>
          <a:p>
            <a:r>
              <a:rPr lang="it-IT" b="1" dirty="0"/>
              <a:t>INFERMIERISTICA DELLE CRONICITA’ E DISABILITA’</a:t>
            </a:r>
          </a:p>
          <a:p>
            <a:endParaRPr lang="it-IT" b="1" dirty="0"/>
          </a:p>
          <a:p>
            <a:pPr algn="ctr"/>
            <a:r>
              <a:rPr lang="it-IT" b="1" dirty="0"/>
              <a:t>Docente Prof.ssa Carla </a:t>
            </a:r>
            <a:r>
              <a:rPr lang="it-IT" b="1" dirty="0" err="1"/>
              <a:t>Zenobi</a:t>
            </a:r>
            <a:endParaRPr lang="it-IT" b="1" dirty="0"/>
          </a:p>
        </p:txBody>
      </p:sp>
      <p:pic>
        <p:nvPicPr>
          <p:cNvPr id="2" name="Audio 1">
            <a:hlinkClick r:id="" action="ppaction://media"/>
            <a:extLst>
              <a:ext uri="{FF2B5EF4-FFF2-40B4-BE49-F238E27FC236}">
                <a16:creationId xmlns:a16="http://schemas.microsoft.com/office/drawing/2014/main" id="{D517F0C7-BA38-4FAC-9346-0E6A5FB7259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142"/>
    </mc:Choice>
    <mc:Fallback>
      <p:transition spd="slow" advTm="12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772816"/>
            <a:ext cx="7559675" cy="4114800"/>
          </a:xfrm>
        </p:spPr>
        <p:txBody>
          <a:bodyPr/>
          <a:lstStyle/>
          <a:p>
            <a:pPr>
              <a:buNone/>
            </a:pPr>
            <a:r>
              <a:rPr lang="it-IT" sz="1600" b="1" dirty="0"/>
              <a:t>Accertamento. </a:t>
            </a:r>
          </a:p>
          <a:p>
            <a:pPr>
              <a:buNone/>
            </a:pPr>
            <a:endParaRPr lang="it-IT" sz="1600" b="1" dirty="0"/>
          </a:p>
          <a:p>
            <a:pPr>
              <a:buNone/>
            </a:pPr>
            <a:r>
              <a:rPr lang="it-IT" sz="1600" dirty="0"/>
              <a:t>Valutare gli effetti della patologia sull’attività e la funzionalità della persona: autonomia residua,</a:t>
            </a:r>
          </a:p>
          <a:p>
            <a:r>
              <a:rPr lang="it-IT" sz="1600" dirty="0"/>
              <a:t> risposta ai farmaci, </a:t>
            </a:r>
          </a:p>
          <a:p>
            <a:r>
              <a:rPr lang="it-IT" sz="1600" dirty="0"/>
              <a:t>variazioni delle risposte nell’arco della giornata,</a:t>
            </a:r>
          </a:p>
          <a:p>
            <a:r>
              <a:rPr lang="it-IT" sz="1600" dirty="0"/>
              <a:t> presenza di disfagia,</a:t>
            </a:r>
          </a:p>
          <a:p>
            <a:r>
              <a:rPr lang="it-IT" sz="1600" dirty="0"/>
              <a:t> disturbi del linguaggio,</a:t>
            </a:r>
          </a:p>
          <a:p>
            <a:r>
              <a:rPr lang="it-IT" sz="1600" dirty="0"/>
              <a:t> perdita dell’espressione facciale, </a:t>
            </a:r>
          </a:p>
          <a:p>
            <a:r>
              <a:rPr lang="it-IT" sz="1600" dirty="0"/>
              <a:t>confusione mentale. </a:t>
            </a:r>
          </a:p>
          <a:p>
            <a:pPr>
              <a:buNone/>
            </a:pPr>
            <a:endParaRPr lang="it-IT" sz="1600" dirty="0"/>
          </a:p>
          <a:p>
            <a:pPr>
              <a:buNone/>
            </a:pPr>
            <a:r>
              <a:rPr lang="it-IT" sz="1600" dirty="0"/>
              <a:t>Valutare il rischio di caduta.</a:t>
            </a:r>
          </a:p>
          <a:p>
            <a:endParaRPr lang="it-IT"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2</a:t>
            </a:fld>
            <a:endParaRPr lang="it-IT"/>
          </a:p>
        </p:txBody>
      </p:sp>
      <p:sp>
        <p:nvSpPr>
          <p:cNvPr id="7" name="Rettangolo 6"/>
          <p:cNvSpPr/>
          <p:nvPr/>
        </p:nvSpPr>
        <p:spPr>
          <a:xfrm>
            <a:off x="3601221" y="3313584"/>
            <a:ext cx="1941557" cy="230832"/>
          </a:xfrm>
          <a:prstGeom prst="rect">
            <a:avLst/>
          </a:prstGeom>
        </p:spPr>
        <p:txBody>
          <a:bodyPr wrap="none">
            <a:spAutoFit/>
          </a:bodyPr>
          <a:lstStyle/>
          <a:p>
            <a:r>
              <a:rPr lang="it-IT" dirty="0"/>
              <a:t>ASSISTENZA INFERMIERISTICA</a:t>
            </a:r>
          </a:p>
        </p:txBody>
      </p:sp>
      <p:sp>
        <p:nvSpPr>
          <p:cNvPr id="8" name="Rettangolo 7"/>
          <p:cNvSpPr/>
          <p:nvPr/>
        </p:nvSpPr>
        <p:spPr>
          <a:xfrm>
            <a:off x="2339752" y="836712"/>
            <a:ext cx="4128181" cy="400110"/>
          </a:xfrm>
          <a:prstGeom prst="rect">
            <a:avLst/>
          </a:prstGeom>
        </p:spPr>
        <p:txBody>
          <a:bodyPr wrap="none">
            <a:spAutoFit/>
          </a:bodyPr>
          <a:lstStyle/>
          <a:p>
            <a:r>
              <a:rPr lang="it-IT" sz="2000" b="1" dirty="0">
                <a:solidFill>
                  <a:schemeClr val="tx1"/>
                </a:solidFill>
              </a:rPr>
              <a:t>ASSISTENZA INFERMIERISTICA</a:t>
            </a:r>
          </a:p>
        </p:txBody>
      </p:sp>
      <p:pic>
        <p:nvPicPr>
          <p:cNvPr id="2" name="Audio 1">
            <a:hlinkClick r:id="" action="ppaction://media"/>
            <a:extLst>
              <a:ext uri="{FF2B5EF4-FFF2-40B4-BE49-F238E27FC236}">
                <a16:creationId xmlns:a16="http://schemas.microsoft.com/office/drawing/2014/main" id="{2EEBE85F-BC27-4E5B-AFFE-644478ACDA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574"/>
    </mc:Choice>
    <mc:Fallback>
      <p:transition spd="slow" advTm="37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124744"/>
            <a:ext cx="7559675" cy="4114800"/>
          </a:xfrm>
        </p:spPr>
        <p:txBody>
          <a:bodyPr/>
          <a:lstStyle/>
          <a:p>
            <a:pPr>
              <a:buNone/>
            </a:pPr>
            <a:r>
              <a:rPr lang="it-IT" sz="1400" b="1" dirty="0"/>
              <a:t>Diagnosi infermieristiche</a:t>
            </a:r>
          </a:p>
          <a:p>
            <a:pPr>
              <a:buNone/>
            </a:pPr>
            <a:endParaRPr lang="it-IT" sz="1400" b="1" dirty="0"/>
          </a:p>
          <a:p>
            <a:pPr>
              <a:buNone/>
            </a:pPr>
            <a:r>
              <a:rPr lang="it-IT" sz="1400" dirty="0"/>
              <a:t>Compromissione della mobilità correlata a rigidità e debolezza muscolare</a:t>
            </a:r>
          </a:p>
          <a:p>
            <a:pPr>
              <a:buNone/>
            </a:pPr>
            <a:endParaRPr lang="it-IT" sz="1400" dirty="0"/>
          </a:p>
          <a:p>
            <a:pPr>
              <a:buNone/>
            </a:pPr>
            <a:r>
              <a:rPr lang="it-IT" sz="1400" dirty="0"/>
              <a:t>Deficit della cura di sé correlato a tremore e ai disturbi motori</a:t>
            </a:r>
          </a:p>
          <a:p>
            <a:pPr>
              <a:buNone/>
            </a:pPr>
            <a:endParaRPr lang="it-IT" sz="1400" dirty="0"/>
          </a:p>
          <a:p>
            <a:pPr>
              <a:buNone/>
            </a:pPr>
            <a:r>
              <a:rPr lang="it-IT" sz="1400" dirty="0"/>
              <a:t>Stipsi correlata ai farmaci e alla riduzione dell’attività</a:t>
            </a:r>
          </a:p>
          <a:p>
            <a:pPr>
              <a:buNone/>
            </a:pPr>
            <a:endParaRPr lang="it-IT" sz="1400" dirty="0"/>
          </a:p>
          <a:p>
            <a:pPr>
              <a:buNone/>
            </a:pPr>
            <a:r>
              <a:rPr lang="it-IT" sz="1400" dirty="0"/>
              <a:t>Nutrizione inferiore al fabbisogno correlata a tremore, alla lentezza, alla difficoltà di masticazione e deglutizione</a:t>
            </a:r>
          </a:p>
          <a:p>
            <a:pPr>
              <a:buNone/>
            </a:pPr>
            <a:endParaRPr lang="it-IT" sz="1400" dirty="0"/>
          </a:p>
          <a:p>
            <a:pPr>
              <a:buNone/>
            </a:pPr>
            <a:r>
              <a:rPr lang="it-IT" sz="1400" dirty="0"/>
              <a:t>Compromissione della comunicazione verbale correlata a diminuzione della voce, lentezza nel parlare perdita del controllo dei muscoli facciali</a:t>
            </a:r>
          </a:p>
          <a:p>
            <a:pPr>
              <a:buNone/>
            </a:pPr>
            <a:endParaRPr lang="it-IT" sz="1400" dirty="0"/>
          </a:p>
          <a:p>
            <a:pPr>
              <a:buNone/>
            </a:pPr>
            <a:r>
              <a:rPr lang="it-IT" sz="1400" dirty="0" err="1"/>
              <a:t>Coping</a:t>
            </a:r>
            <a:r>
              <a:rPr lang="it-IT" sz="1400" dirty="0"/>
              <a:t> inefficace correlato a depressione e alle difficoltà legate alla progressione della malattia</a:t>
            </a:r>
          </a:p>
          <a:p>
            <a:endParaRPr lang="it-IT" sz="1400"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3</a:t>
            </a:fld>
            <a:endParaRPr lang="it-IT"/>
          </a:p>
        </p:txBody>
      </p:sp>
      <p:pic>
        <p:nvPicPr>
          <p:cNvPr id="2" name="Audio 1">
            <a:hlinkClick r:id="" action="ppaction://media"/>
            <a:extLst>
              <a:ext uri="{FF2B5EF4-FFF2-40B4-BE49-F238E27FC236}">
                <a16:creationId xmlns:a16="http://schemas.microsoft.com/office/drawing/2014/main" id="{A3BE43DE-172C-4CAF-9ED2-A634CEA3E5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725"/>
    </mc:Choice>
    <mc:Fallback>
      <p:transition spd="slow" advTm="45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556792"/>
            <a:ext cx="7559675" cy="4114800"/>
          </a:xfrm>
        </p:spPr>
        <p:txBody>
          <a:bodyPr/>
          <a:lstStyle/>
          <a:p>
            <a:pPr>
              <a:buNone/>
            </a:pPr>
            <a:r>
              <a:rPr lang="it-IT" b="1" dirty="0"/>
              <a:t>Obiettivi</a:t>
            </a:r>
          </a:p>
          <a:p>
            <a:pPr>
              <a:buNone/>
            </a:pPr>
            <a:r>
              <a:rPr lang="it-IT" dirty="0"/>
              <a:t>Miglioramento della mobilità funzionale</a:t>
            </a:r>
          </a:p>
          <a:p>
            <a:pPr>
              <a:buNone/>
            </a:pPr>
            <a:r>
              <a:rPr lang="it-IT" dirty="0"/>
              <a:t>Mantenimento dell’indipendenza nell’autocura</a:t>
            </a:r>
          </a:p>
          <a:p>
            <a:pPr>
              <a:buNone/>
            </a:pPr>
            <a:r>
              <a:rPr lang="it-IT" dirty="0"/>
              <a:t>Mantenimento di uno stato nutrizionale soddisfacente</a:t>
            </a:r>
          </a:p>
          <a:p>
            <a:pPr>
              <a:buNone/>
            </a:pPr>
            <a:r>
              <a:rPr lang="it-IT" dirty="0"/>
              <a:t>Mantenimento della regolarità intestinale</a:t>
            </a:r>
          </a:p>
          <a:p>
            <a:pPr>
              <a:buNone/>
            </a:pPr>
            <a:r>
              <a:rPr lang="it-IT" dirty="0"/>
              <a:t>Raggiungimento di un livello di comunicazione efficace</a:t>
            </a:r>
          </a:p>
          <a:p>
            <a:pPr>
              <a:buNone/>
            </a:pPr>
            <a:r>
              <a:rPr lang="it-IT" dirty="0"/>
              <a:t>Sviluppo di meccanismi di </a:t>
            </a:r>
            <a:r>
              <a:rPr lang="it-IT" dirty="0" err="1"/>
              <a:t>coping</a:t>
            </a:r>
            <a:r>
              <a:rPr lang="it-IT" dirty="0"/>
              <a:t> positivi</a:t>
            </a:r>
          </a:p>
          <a:p>
            <a:endParaRPr lang="it-IT"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4</a:t>
            </a:fld>
            <a:endParaRPr lang="it-IT"/>
          </a:p>
        </p:txBody>
      </p:sp>
      <p:pic>
        <p:nvPicPr>
          <p:cNvPr id="2" name="Audio 1">
            <a:hlinkClick r:id="" action="ppaction://media"/>
            <a:extLst>
              <a:ext uri="{FF2B5EF4-FFF2-40B4-BE49-F238E27FC236}">
                <a16:creationId xmlns:a16="http://schemas.microsoft.com/office/drawing/2014/main" id="{C3862B44-53CF-4A0F-8772-6C5D84D33E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878"/>
    </mc:Choice>
    <mc:Fallback>
      <p:transition spd="slow" advTm="25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980728"/>
            <a:ext cx="7559675" cy="4320480"/>
          </a:xfrm>
        </p:spPr>
        <p:txBody>
          <a:bodyPr/>
          <a:lstStyle/>
          <a:p>
            <a:pPr>
              <a:buNone/>
            </a:pPr>
            <a:r>
              <a:rPr lang="it-IT" sz="1600" b="1" dirty="0"/>
              <a:t>Interventi</a:t>
            </a:r>
          </a:p>
          <a:p>
            <a:pPr>
              <a:buNone/>
            </a:pPr>
            <a:endParaRPr lang="it-IT" sz="1600" b="1" dirty="0"/>
          </a:p>
          <a:p>
            <a:pPr>
              <a:buNone/>
            </a:pPr>
            <a:r>
              <a:rPr lang="it-IT" sz="1600" dirty="0"/>
              <a:t>Migliorare la mobilità. </a:t>
            </a:r>
          </a:p>
          <a:p>
            <a:pPr>
              <a:buNone/>
            </a:pPr>
            <a:r>
              <a:rPr lang="it-IT" sz="1600" dirty="0"/>
              <a:t>Favorire l’esercizio fisico, la FKT attiva e passiva, l’attività sportiva, alternati ad adeguarti periodi di riposo </a:t>
            </a:r>
          </a:p>
          <a:p>
            <a:pPr>
              <a:buNone/>
            </a:pPr>
            <a:endParaRPr lang="it-IT" sz="1600" dirty="0"/>
          </a:p>
          <a:p>
            <a:pPr>
              <a:buNone/>
            </a:pPr>
            <a:r>
              <a:rPr lang="it-IT" sz="1600" dirty="0"/>
              <a:t>Migliorare la cura di sé.</a:t>
            </a:r>
          </a:p>
          <a:p>
            <a:pPr>
              <a:buNone/>
            </a:pPr>
            <a:r>
              <a:rPr lang="it-IT" sz="1600" dirty="0"/>
              <a:t> Incoraggiare, istruire e supportare l’assistito nelle attività di vita quotidiana. L’ambiente deve essere adattato per compensare i limiti funzionali dell’assistito.</a:t>
            </a:r>
          </a:p>
          <a:p>
            <a:pPr>
              <a:buNone/>
            </a:pPr>
            <a:endParaRPr lang="it-IT" sz="1600" dirty="0"/>
          </a:p>
          <a:p>
            <a:pPr>
              <a:buNone/>
            </a:pPr>
            <a:r>
              <a:rPr lang="it-IT" sz="1600" dirty="0"/>
              <a:t>Migliorare l’eliminazione intestinale. </a:t>
            </a:r>
          </a:p>
          <a:p>
            <a:pPr>
              <a:buNone/>
            </a:pPr>
            <a:r>
              <a:rPr lang="it-IT" sz="1600" dirty="0"/>
              <a:t>L’immobilità, la debolezza dei muscoli intestinali, un’idratazione insufficiente  e i farmaci espongono alla stipsi. Deve essere fornita un’alimentazione ricca di fibre e un apporto adeguato di liquidi, e favorito il movimento</a:t>
            </a:r>
          </a:p>
          <a:p>
            <a:endParaRPr lang="it-IT"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5</a:t>
            </a:fld>
            <a:endParaRPr lang="it-IT"/>
          </a:p>
        </p:txBody>
      </p:sp>
      <p:pic>
        <p:nvPicPr>
          <p:cNvPr id="2" name="Audio 1">
            <a:hlinkClick r:id="" action="ppaction://media"/>
            <a:extLst>
              <a:ext uri="{FF2B5EF4-FFF2-40B4-BE49-F238E27FC236}">
                <a16:creationId xmlns:a16="http://schemas.microsoft.com/office/drawing/2014/main" id="{877DC498-A8A2-4E2C-9BAE-64716DF99B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2197"/>
    </mc:Choice>
    <mc:Fallback>
      <p:transition spd="slow" advTm="72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1268760"/>
            <a:ext cx="7559675" cy="4114800"/>
          </a:xfrm>
        </p:spPr>
        <p:txBody>
          <a:bodyPr/>
          <a:lstStyle/>
          <a:p>
            <a:pPr>
              <a:buNone/>
            </a:pPr>
            <a:r>
              <a:rPr lang="it-IT" sz="1400" dirty="0"/>
              <a:t>Migliorare la nutrizione.</a:t>
            </a:r>
          </a:p>
          <a:p>
            <a:pPr>
              <a:buNone/>
            </a:pPr>
            <a:r>
              <a:rPr lang="it-IT" sz="1400" dirty="0"/>
              <a:t> La ridotta mobilità dei muscoli facciali, la secchezza delle mucose dovuta ai farmaci, la disfagia rendono difficoltosa l’alimentazione ed espongono al rischio di inalazione. Tenere il paziente seduto in posizione eretta quando mangia,fornire alimenti facilmente deglutibili, tenere a portata l’aspiratore. Quando la malattia avanza può essere necessario il SNG.</a:t>
            </a:r>
          </a:p>
          <a:p>
            <a:pPr>
              <a:buNone/>
            </a:pPr>
            <a:endParaRPr lang="it-IT" sz="1400" dirty="0"/>
          </a:p>
          <a:p>
            <a:pPr>
              <a:buNone/>
            </a:pPr>
            <a:r>
              <a:rPr lang="it-IT" sz="1400" dirty="0"/>
              <a:t>Migliorare la deglutizione. </a:t>
            </a:r>
          </a:p>
          <a:p>
            <a:pPr>
              <a:buNone/>
            </a:pPr>
            <a:r>
              <a:rPr lang="it-IT" sz="1400" dirty="0"/>
              <a:t>Insegnare a masticare tenendo chiuse labbra e denti,masticare da un lato e poi dall’altro,  elevare la lingua e portare il bolo in gola: La testa deve stare eretta</a:t>
            </a:r>
          </a:p>
          <a:p>
            <a:pPr>
              <a:buNone/>
            </a:pPr>
            <a:endParaRPr lang="it-IT" sz="1400" dirty="0"/>
          </a:p>
          <a:p>
            <a:pPr>
              <a:buNone/>
            </a:pPr>
            <a:r>
              <a:rPr lang="it-IT" sz="1400" dirty="0"/>
              <a:t>Migliorare la comunicazione. </a:t>
            </a:r>
          </a:p>
          <a:p>
            <a:pPr>
              <a:buNone/>
            </a:pPr>
            <a:r>
              <a:rPr lang="it-IT" sz="1400" dirty="0"/>
              <a:t> Insegnare al paziente a porsi sempre di fronte all’ascoltatore, pronunciando bene le parole e facendo respiri profondi; attivare la logoterapia.</a:t>
            </a:r>
          </a:p>
          <a:p>
            <a:pPr>
              <a:buNone/>
            </a:pPr>
            <a:endParaRPr lang="it-IT" sz="1400" dirty="0"/>
          </a:p>
          <a:p>
            <a:pPr>
              <a:buNone/>
            </a:pPr>
            <a:r>
              <a:rPr lang="it-IT" sz="1400" dirty="0"/>
              <a:t>Supportare le abilità di </a:t>
            </a:r>
            <a:r>
              <a:rPr lang="it-IT" sz="1400" dirty="0" err="1"/>
              <a:t>coping</a:t>
            </a:r>
            <a:r>
              <a:rPr lang="it-IT" sz="1400" dirty="0"/>
              <a:t>. </a:t>
            </a:r>
          </a:p>
          <a:p>
            <a:pPr>
              <a:buNone/>
            </a:pPr>
            <a:r>
              <a:rPr lang="it-IT" sz="1400" dirty="0"/>
              <a:t>Stabilire un programma giornaliero di attività, ed incentivare il paziente a partecipare attivamente</a:t>
            </a:r>
          </a:p>
          <a:p>
            <a:pPr>
              <a:buNone/>
            </a:pPr>
            <a:endParaRPr lang="it-IT" sz="1400"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6</a:t>
            </a:fld>
            <a:endParaRPr lang="it-IT"/>
          </a:p>
        </p:txBody>
      </p:sp>
      <p:pic>
        <p:nvPicPr>
          <p:cNvPr id="2" name="Audio 1">
            <a:hlinkClick r:id="" action="ppaction://media"/>
            <a:extLst>
              <a:ext uri="{FF2B5EF4-FFF2-40B4-BE49-F238E27FC236}">
                <a16:creationId xmlns:a16="http://schemas.microsoft.com/office/drawing/2014/main" id="{08FD2413-8607-491A-9B00-5F0302C16E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6075"/>
    </mc:Choice>
    <mc:Fallback>
      <p:transition spd="slow" advTm="136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692696"/>
            <a:ext cx="7559675" cy="4114800"/>
          </a:xfrm>
        </p:spPr>
        <p:txBody>
          <a:bodyPr/>
          <a:lstStyle/>
          <a:p>
            <a:pPr>
              <a:buNone/>
            </a:pPr>
            <a:r>
              <a:rPr lang="it-IT" sz="1600" b="1" dirty="0"/>
              <a:t>Valutazione.</a:t>
            </a:r>
          </a:p>
          <a:p>
            <a:pPr>
              <a:buNone/>
            </a:pPr>
            <a:endParaRPr lang="it-IT" sz="1600" b="1" dirty="0"/>
          </a:p>
          <a:p>
            <a:pPr>
              <a:buNone/>
            </a:pPr>
            <a:r>
              <a:rPr lang="it-IT" sz="1600" dirty="0"/>
              <a:t>Il paziente ha migliorato la sua mobilità</a:t>
            </a:r>
          </a:p>
          <a:p>
            <a:pPr>
              <a:buNone/>
            </a:pPr>
            <a:endParaRPr lang="it-IT" sz="1600" dirty="0"/>
          </a:p>
          <a:p>
            <a:pPr>
              <a:buNone/>
            </a:pPr>
            <a:r>
              <a:rPr lang="it-IT" sz="1600" dirty="0"/>
              <a:t>Assume i farmaci prescritti</a:t>
            </a:r>
          </a:p>
          <a:p>
            <a:pPr>
              <a:buNone/>
            </a:pPr>
            <a:endParaRPr lang="it-IT" sz="1600" dirty="0"/>
          </a:p>
          <a:p>
            <a:pPr>
              <a:buNone/>
            </a:pPr>
            <a:r>
              <a:rPr lang="it-IT" sz="1600" dirty="0"/>
              <a:t>Migliora la capacità di cura di sé</a:t>
            </a:r>
          </a:p>
          <a:p>
            <a:pPr>
              <a:buNone/>
            </a:pPr>
            <a:endParaRPr lang="it-IT" sz="1600" dirty="0"/>
          </a:p>
          <a:p>
            <a:pPr>
              <a:buNone/>
            </a:pPr>
            <a:r>
              <a:rPr lang="it-IT" sz="1600" dirty="0"/>
              <a:t>Mantiene una corretta funzionalità intestinale</a:t>
            </a:r>
          </a:p>
          <a:p>
            <a:pPr>
              <a:buNone/>
            </a:pPr>
            <a:endParaRPr lang="it-IT" sz="1600" dirty="0"/>
          </a:p>
          <a:p>
            <a:pPr>
              <a:buNone/>
            </a:pPr>
            <a:r>
              <a:rPr lang="it-IT" sz="1600" dirty="0"/>
              <a:t>Migliora il suo stato nutrizionale</a:t>
            </a:r>
          </a:p>
          <a:p>
            <a:pPr>
              <a:buNone/>
            </a:pPr>
            <a:endParaRPr lang="it-IT" sz="1600" dirty="0"/>
          </a:p>
          <a:p>
            <a:pPr>
              <a:buNone/>
            </a:pPr>
            <a:r>
              <a:rPr lang="it-IT" sz="1600" dirty="0"/>
              <a:t>Riesce a comunicare efficacemente</a:t>
            </a:r>
          </a:p>
          <a:p>
            <a:pPr>
              <a:buNone/>
            </a:pPr>
            <a:endParaRPr lang="it-IT" sz="1600" dirty="0"/>
          </a:p>
          <a:p>
            <a:pPr>
              <a:buNone/>
            </a:pPr>
            <a:r>
              <a:rPr lang="it-IT" sz="1600" dirty="0"/>
              <a:t>Affronta positivamente le limitazioni legate alla malattia</a:t>
            </a:r>
          </a:p>
          <a:p>
            <a:endParaRPr lang="it-IT" sz="1400"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dirty="0"/>
              <a:t> PARKINSON</a:t>
            </a:r>
          </a:p>
          <a:p>
            <a:endParaRPr lang="it-IT" dirty="0"/>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7</a:t>
            </a:fld>
            <a:endParaRPr lang="it-IT"/>
          </a:p>
        </p:txBody>
      </p:sp>
      <p:pic>
        <p:nvPicPr>
          <p:cNvPr id="2" name="Audio 1">
            <a:hlinkClick r:id="" action="ppaction://media"/>
            <a:extLst>
              <a:ext uri="{FF2B5EF4-FFF2-40B4-BE49-F238E27FC236}">
                <a16:creationId xmlns:a16="http://schemas.microsoft.com/office/drawing/2014/main" id="{A5090806-F98E-47DB-8478-FF81DC47C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431"/>
    </mc:Choice>
    <mc:Fallback>
      <p:transition spd="slow" advTm="36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2132856"/>
            <a:ext cx="7847707" cy="2674640"/>
          </a:xfrm>
        </p:spPr>
        <p:txBody>
          <a:bodyPr/>
          <a:lstStyle/>
          <a:p>
            <a:pPr marL="0" indent="0">
              <a:buNone/>
            </a:pPr>
            <a:r>
              <a:rPr lang="it-IT" sz="1400" dirty="0"/>
              <a:t>Il Sig. Giovanni, di anni 60, da cinque è affetto da Morbo di Parkinson, e il suo grado di autonomia residuo è molto compromesso. Sei l’infermiere di famiglia, che deve programmare l’assistenza a questo paziente, con il supporto della famiglia (la moglie e un figlio).</a:t>
            </a:r>
          </a:p>
          <a:p>
            <a:pPr marL="0" indent="0">
              <a:buNone/>
            </a:pPr>
            <a:endParaRPr lang="it-IT" sz="1400" dirty="0"/>
          </a:p>
          <a:p>
            <a:pPr marL="0" indent="0">
              <a:buNone/>
            </a:pPr>
            <a:r>
              <a:rPr lang="it-IT" sz="1400" dirty="0"/>
              <a:t>Formula almeno una diagnosi infermieristica con il relativo piano di assistenza per i seguenti modelli funzionali:</a:t>
            </a:r>
          </a:p>
          <a:p>
            <a:pPr marL="0" indent="0">
              <a:buNone/>
            </a:pPr>
            <a:r>
              <a:rPr lang="it-IT" sz="1400" dirty="0"/>
              <a:t>Attività ed esercizio fisico</a:t>
            </a:r>
          </a:p>
          <a:p>
            <a:pPr marL="0" indent="0">
              <a:buNone/>
            </a:pPr>
            <a:r>
              <a:rPr lang="it-IT" sz="1400" dirty="0"/>
              <a:t>Percezione di sé concetto di </a:t>
            </a:r>
            <a:r>
              <a:rPr lang="it-IT" sz="1400" dirty="0" err="1"/>
              <a:t>dè</a:t>
            </a:r>
            <a:endParaRPr lang="it-IT" sz="1400" dirty="0"/>
          </a:p>
          <a:p>
            <a:pPr marL="0" indent="0">
              <a:buNone/>
            </a:pPr>
            <a:r>
              <a:rPr lang="it-IT" sz="1400" dirty="0"/>
              <a:t>Percezione e gestione della salute</a:t>
            </a:r>
          </a:p>
          <a:p>
            <a:endParaRPr lang="it-IT" dirty="0"/>
          </a:p>
        </p:txBody>
      </p:sp>
      <p:sp>
        <p:nvSpPr>
          <p:cNvPr id="4" name="Segnaposto data 3"/>
          <p:cNvSpPr>
            <a:spLocks noGrp="1"/>
          </p:cNvSpPr>
          <p:nvPr>
            <p:ph type="dt" sz="half" idx="10"/>
          </p:nvPr>
        </p:nvSpPr>
        <p:spPr/>
        <p:txBody>
          <a:bodyPr/>
          <a:lstStyle/>
          <a:p>
            <a:fld id="{A744BB9A-CE97-4AED-B3B4-C9C958F31445}" type="datetime1">
              <a:rPr lang="it-IT" smtClean="0"/>
              <a:pPr/>
              <a:t>18/03/2020</a:t>
            </a:fld>
            <a:endParaRPr lang="it-IT"/>
          </a:p>
        </p:txBody>
      </p:sp>
      <p:sp>
        <p:nvSpPr>
          <p:cNvPr id="5" name="Segnaposto piè di pagina 4"/>
          <p:cNvSpPr>
            <a:spLocks noGrp="1"/>
          </p:cNvSpPr>
          <p:nvPr>
            <p:ph type="ftr" sz="quarter" idx="11"/>
          </p:nvPr>
        </p:nvSpPr>
        <p:spPr/>
        <p:txBody>
          <a:bodyPr/>
          <a:lstStyle/>
          <a:p>
            <a:r>
              <a:rPr lang="it-IT" dirty="0"/>
              <a:t>MORBO </a:t>
            </a:r>
            <a:r>
              <a:rPr lang="it-IT" dirty="0" err="1"/>
              <a:t>DI</a:t>
            </a:r>
            <a:r>
              <a:rPr lang="it-IT"/>
              <a:t> PARKINSON</a:t>
            </a:r>
          </a:p>
          <a:p>
            <a:endParaRPr lang="it-IT"/>
          </a:p>
        </p:txBody>
      </p:sp>
      <p:sp>
        <p:nvSpPr>
          <p:cNvPr id="6" name="Segnaposto numero diapositiva 5"/>
          <p:cNvSpPr>
            <a:spLocks noGrp="1"/>
          </p:cNvSpPr>
          <p:nvPr>
            <p:ph type="sldNum" sz="quarter" idx="12"/>
          </p:nvPr>
        </p:nvSpPr>
        <p:spPr/>
        <p:txBody>
          <a:bodyPr/>
          <a:lstStyle/>
          <a:p>
            <a:r>
              <a:rPr lang="it-IT"/>
              <a:t>Pagina </a:t>
            </a:r>
            <a:fld id="{8EB204B8-FFE9-433F-9D3F-5A2C0C969167}" type="slidenum">
              <a:rPr lang="it-IT" smtClean="0"/>
              <a:pPr/>
              <a:t>8</a:t>
            </a:fld>
            <a:endParaRPr lang="it-IT"/>
          </a:p>
        </p:txBody>
      </p:sp>
      <p:sp>
        <p:nvSpPr>
          <p:cNvPr id="7" name="Rettangolo 6"/>
          <p:cNvSpPr/>
          <p:nvPr/>
        </p:nvSpPr>
        <p:spPr>
          <a:xfrm>
            <a:off x="3059832" y="1052736"/>
            <a:ext cx="2424062" cy="461665"/>
          </a:xfrm>
          <a:prstGeom prst="rect">
            <a:avLst/>
          </a:prstGeom>
        </p:spPr>
        <p:txBody>
          <a:bodyPr wrap="none">
            <a:spAutoFit/>
          </a:bodyPr>
          <a:lstStyle/>
          <a:p>
            <a:r>
              <a:rPr lang="it-IT" sz="2400" b="1" dirty="0">
                <a:solidFill>
                  <a:schemeClr val="tx1"/>
                </a:solidFill>
              </a:rPr>
              <a:t>CASO CLINICO</a:t>
            </a:r>
          </a:p>
        </p:txBody>
      </p:sp>
      <p:pic>
        <p:nvPicPr>
          <p:cNvPr id="2" name="Audio 1">
            <a:hlinkClick r:id="" action="ppaction://media"/>
            <a:extLst>
              <a:ext uri="{FF2B5EF4-FFF2-40B4-BE49-F238E27FC236}">
                <a16:creationId xmlns:a16="http://schemas.microsoft.com/office/drawing/2014/main" id="{99B48E52-9647-4037-916D-A5AB2A4EE5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696"/>
    </mc:Choice>
    <mc:Fallback>
      <p:transition spd="slow" advTm="19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pitchFamily="34"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pitchFamily="34" charset="0"/>
            <a:ea typeface="ＭＳ Ｐゴシック" pitchFamily="1"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593</TotalTime>
  <Words>602</Words>
  <Application>Microsoft Office PowerPoint</Application>
  <PresentationFormat>Presentazione su schermo (4:3)</PresentationFormat>
  <Paragraphs>102</Paragraphs>
  <Slides>8</Slides>
  <Notes>1</Notes>
  <HiddenSlides>0</HiddenSlides>
  <MMClips>8</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8</vt:i4>
      </vt:variant>
    </vt:vector>
  </HeadingPairs>
  <TitlesOfParts>
    <vt:vector size="10" baseType="lpstr">
      <vt:lpstr>Arial</vt:lpstr>
      <vt:lpstr>la sapienza</vt:lpstr>
      <vt:lpstr>LEZIONE 6b ASSISTENZA INFERMIERISTICA AL  PAZIENTE CON MORBO DI PARKINSON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SILVANOLIPPO</cp:lastModifiedBy>
  <cp:revision>55</cp:revision>
  <cp:lastPrinted>2017-03-24T11:12:08Z</cp:lastPrinted>
  <dcterms:created xsi:type="dcterms:W3CDTF">2006-11-20T16:13:10Z</dcterms:created>
  <dcterms:modified xsi:type="dcterms:W3CDTF">2020-03-18T06:38:14Z</dcterms:modified>
</cp:coreProperties>
</file>