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19"/>
  </p:notesMasterIdLst>
  <p:handoutMasterIdLst>
    <p:handoutMasterId r:id="rId20"/>
  </p:handoutMasterIdLst>
  <p:sldIdLst>
    <p:sldId id="263" r:id="rId2"/>
    <p:sldId id="296" r:id="rId3"/>
    <p:sldId id="297" r:id="rId4"/>
    <p:sldId id="301" r:id="rId5"/>
    <p:sldId id="298" r:id="rId6"/>
    <p:sldId id="299" r:id="rId7"/>
    <p:sldId id="312" r:id="rId8"/>
    <p:sldId id="300" r:id="rId9"/>
    <p:sldId id="302" r:id="rId10"/>
    <p:sldId id="303" r:id="rId11"/>
    <p:sldId id="313" r:id="rId12"/>
    <p:sldId id="305" r:id="rId13"/>
    <p:sldId id="306" r:id="rId14"/>
    <p:sldId id="307" r:id="rId15"/>
    <p:sldId id="309" r:id="rId16"/>
    <p:sldId id="310" r:id="rId17"/>
    <p:sldId id="314" r:id="rId18"/>
  </p:sldIdLst>
  <p:sldSz cx="9144000" cy="6858000" type="screen4x3"/>
  <p:notesSz cx="7099300" cy="10234613"/>
  <p:defaultTextStyle>
    <a:defPPr>
      <a:defRPr lang="it-IT"/>
    </a:defPPr>
    <a:lvl1pPr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1pPr>
    <a:lvl2pPr marL="457200"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2pPr>
    <a:lvl3pPr marL="914400"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3pPr>
    <a:lvl4pPr marL="1371600"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4pPr>
    <a:lvl5pPr marL="1828800"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5pPr>
    <a:lvl6pPr marL="2286000" algn="l" defTabSz="914400" rtl="0" eaLnBrk="1" latinLnBrk="0" hangingPunct="1">
      <a:defRPr sz="900" kern="1200">
        <a:solidFill>
          <a:schemeClr val="bg1"/>
        </a:solidFill>
        <a:latin typeface="Arial" pitchFamily="34" charset="0"/>
        <a:ea typeface="ＭＳ Ｐゴシック" pitchFamily="1" charset="-128"/>
        <a:cs typeface="+mn-cs"/>
      </a:defRPr>
    </a:lvl6pPr>
    <a:lvl7pPr marL="2743200" algn="l" defTabSz="914400" rtl="0" eaLnBrk="1" latinLnBrk="0" hangingPunct="1">
      <a:defRPr sz="900" kern="1200">
        <a:solidFill>
          <a:schemeClr val="bg1"/>
        </a:solidFill>
        <a:latin typeface="Arial" pitchFamily="34" charset="0"/>
        <a:ea typeface="ＭＳ Ｐゴシック" pitchFamily="1" charset="-128"/>
        <a:cs typeface="+mn-cs"/>
      </a:defRPr>
    </a:lvl7pPr>
    <a:lvl8pPr marL="3200400" algn="l" defTabSz="914400" rtl="0" eaLnBrk="1" latinLnBrk="0" hangingPunct="1">
      <a:defRPr sz="900" kern="1200">
        <a:solidFill>
          <a:schemeClr val="bg1"/>
        </a:solidFill>
        <a:latin typeface="Arial" pitchFamily="34" charset="0"/>
        <a:ea typeface="ＭＳ Ｐゴシック" pitchFamily="1" charset="-128"/>
        <a:cs typeface="+mn-cs"/>
      </a:defRPr>
    </a:lvl8pPr>
    <a:lvl9pPr marL="3657600" algn="l" defTabSz="914400" rtl="0" eaLnBrk="1" latinLnBrk="0" hangingPunct="1">
      <a:defRPr sz="900" kern="1200">
        <a:solidFill>
          <a:schemeClr val="bg1"/>
        </a:solidFill>
        <a:latin typeface="Arial"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bone Giancarlo" initials="CG" lastIdx="1" clrIdx="0">
    <p:extLst>
      <p:ext uri="{19B8F6BF-5375-455C-9EA6-DF929625EA0E}">
        <p15:presenceInfo xmlns:p15="http://schemas.microsoft.com/office/powerpoint/2012/main" userId="S-1-5-21-3949442653-2984683991-2681223523-16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22433"/>
    <a:srgbClr val="006778"/>
    <a:srgbClr val="AAC9B6"/>
    <a:srgbClr val="830022"/>
    <a:srgbClr val="790022"/>
    <a:srgbClr val="783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50" autoAdjust="0"/>
    <p:restoredTop sz="78333" autoAdjust="0"/>
  </p:normalViewPr>
  <p:slideViewPr>
    <p:cSldViewPr>
      <p:cViewPr varScale="1">
        <p:scale>
          <a:sx n="72" d="100"/>
          <a:sy n="72" d="100"/>
        </p:scale>
        <p:origin x="1668" y="66"/>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0" d="100"/>
          <a:sy n="110" d="100"/>
        </p:scale>
        <p:origin x="-1688" y="-11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363" cy="511731"/>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defRPr sz="1300">
                <a:solidFill>
                  <a:schemeClr val="tx1"/>
                </a:solidFill>
              </a:defRPr>
            </a:lvl1pPr>
          </a:lstStyle>
          <a:p>
            <a:endParaRPr lang="it-IT"/>
          </a:p>
        </p:txBody>
      </p:sp>
      <p:sp>
        <p:nvSpPr>
          <p:cNvPr id="3075" name="Rectangle 3"/>
          <p:cNvSpPr>
            <a:spLocks noGrp="1" noChangeArrowheads="1"/>
          </p:cNvSpPr>
          <p:nvPr>
            <p:ph type="dt" sz="quarter" idx="1"/>
          </p:nvPr>
        </p:nvSpPr>
        <p:spPr bwMode="auto">
          <a:xfrm>
            <a:off x="4022937" y="0"/>
            <a:ext cx="3076363" cy="511731"/>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a:defRPr sz="1300">
                <a:solidFill>
                  <a:schemeClr val="tx1"/>
                </a:solidFill>
              </a:defRPr>
            </a:lvl1pPr>
          </a:lstStyle>
          <a:p>
            <a:endParaRPr lang="it-IT"/>
          </a:p>
        </p:txBody>
      </p:sp>
      <p:sp>
        <p:nvSpPr>
          <p:cNvPr id="3076" name="Rectangle 4"/>
          <p:cNvSpPr>
            <a:spLocks noGrp="1" noChangeArrowheads="1"/>
          </p:cNvSpPr>
          <p:nvPr>
            <p:ph type="ftr" sz="quarter" idx="2"/>
          </p:nvPr>
        </p:nvSpPr>
        <p:spPr bwMode="auto">
          <a:xfrm>
            <a:off x="0" y="9722882"/>
            <a:ext cx="3076363" cy="511731"/>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defRPr sz="1300">
                <a:solidFill>
                  <a:schemeClr val="tx1"/>
                </a:solidFill>
              </a:defRPr>
            </a:lvl1pPr>
          </a:lstStyle>
          <a:p>
            <a:endParaRPr lang="it-IT"/>
          </a:p>
        </p:txBody>
      </p:sp>
      <p:sp>
        <p:nvSpPr>
          <p:cNvPr id="3077" name="Rectangle 5"/>
          <p:cNvSpPr>
            <a:spLocks noGrp="1" noChangeArrowheads="1"/>
          </p:cNvSpPr>
          <p:nvPr>
            <p:ph type="sldNum" sz="quarter" idx="3"/>
          </p:nvPr>
        </p:nvSpPr>
        <p:spPr bwMode="auto">
          <a:xfrm>
            <a:off x="4022937" y="9722882"/>
            <a:ext cx="3076363" cy="511731"/>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a:defRPr sz="1300">
                <a:solidFill>
                  <a:schemeClr val="tx1"/>
                </a:solidFill>
              </a:defRPr>
            </a:lvl1pPr>
          </a:lstStyle>
          <a:p>
            <a:fld id="{692D8DDD-7588-4F08-8D47-19B73F957B2F}" type="slidenum">
              <a:rPr lang="it-IT"/>
              <a:pPr/>
              <a:t>‹N›</a:t>
            </a:fld>
            <a:endParaRPr lang="it-IT"/>
          </a:p>
        </p:txBody>
      </p:sp>
    </p:spTree>
    <p:extLst>
      <p:ext uri="{BB962C8B-B14F-4D97-AF65-F5344CB8AC3E}">
        <p14:creationId xmlns:p14="http://schemas.microsoft.com/office/powerpoint/2010/main" val="3804204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6363" cy="511731"/>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defRPr sz="1300">
                <a:solidFill>
                  <a:schemeClr val="tx1"/>
                </a:solidFill>
              </a:defRPr>
            </a:lvl1pPr>
          </a:lstStyle>
          <a:p>
            <a:endParaRPr lang="it-IT"/>
          </a:p>
        </p:txBody>
      </p:sp>
      <p:sp>
        <p:nvSpPr>
          <p:cNvPr id="5123" name="Rectangle 3"/>
          <p:cNvSpPr>
            <a:spLocks noGrp="1" noChangeArrowheads="1"/>
          </p:cNvSpPr>
          <p:nvPr>
            <p:ph type="dt" idx="1"/>
          </p:nvPr>
        </p:nvSpPr>
        <p:spPr bwMode="auto">
          <a:xfrm>
            <a:off x="4022937" y="0"/>
            <a:ext cx="3076363" cy="511731"/>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a:defRPr sz="1300">
                <a:solidFill>
                  <a:schemeClr val="tx1"/>
                </a:solidFill>
              </a:defRPr>
            </a:lvl1pPr>
          </a:lstStyle>
          <a:p>
            <a:endParaRPr lang="it-IT"/>
          </a:p>
        </p:txBody>
      </p:sp>
      <p:sp>
        <p:nvSpPr>
          <p:cNvPr id="5124"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946574" y="4861441"/>
            <a:ext cx="5206153" cy="4605576"/>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126" name="Rectangle 6"/>
          <p:cNvSpPr>
            <a:spLocks noGrp="1" noChangeArrowheads="1"/>
          </p:cNvSpPr>
          <p:nvPr>
            <p:ph type="ftr" sz="quarter" idx="4"/>
          </p:nvPr>
        </p:nvSpPr>
        <p:spPr bwMode="auto">
          <a:xfrm>
            <a:off x="0" y="9722882"/>
            <a:ext cx="3076363" cy="511731"/>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defRPr sz="1300">
                <a:solidFill>
                  <a:schemeClr val="tx1"/>
                </a:solidFill>
              </a:defRPr>
            </a:lvl1pPr>
          </a:lstStyle>
          <a:p>
            <a:endParaRPr lang="it-IT"/>
          </a:p>
        </p:txBody>
      </p:sp>
      <p:sp>
        <p:nvSpPr>
          <p:cNvPr id="5127" name="Rectangle 7"/>
          <p:cNvSpPr>
            <a:spLocks noGrp="1" noChangeArrowheads="1"/>
          </p:cNvSpPr>
          <p:nvPr>
            <p:ph type="sldNum" sz="quarter" idx="5"/>
          </p:nvPr>
        </p:nvSpPr>
        <p:spPr bwMode="auto">
          <a:xfrm>
            <a:off x="4022937" y="9722882"/>
            <a:ext cx="3076363" cy="511731"/>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a:defRPr sz="1300">
                <a:solidFill>
                  <a:schemeClr val="tx1"/>
                </a:solidFill>
              </a:defRPr>
            </a:lvl1pPr>
          </a:lstStyle>
          <a:p>
            <a:fld id="{EED1EDF8-07E8-4A5D-8102-8CB7729C55AE}" type="slidenum">
              <a:rPr lang="it-IT"/>
              <a:pPr/>
              <a:t>‹N›</a:t>
            </a:fld>
            <a:endParaRPr lang="it-IT"/>
          </a:p>
        </p:txBody>
      </p:sp>
    </p:spTree>
    <p:extLst>
      <p:ext uri="{BB962C8B-B14F-4D97-AF65-F5344CB8AC3E}">
        <p14:creationId xmlns:p14="http://schemas.microsoft.com/office/powerpoint/2010/main" val="347572912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1pPr>
    <a:lvl2pPr marL="457200"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2pPr>
    <a:lvl3pPr marL="914400"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3pPr>
    <a:lvl4pPr marL="1371600"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4pPr>
    <a:lvl5pPr marL="1828800"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6B1DA2-EF7D-4018-AC11-4938B3A63E99}" type="slidenum">
              <a:rPr lang="it-IT"/>
              <a:pPr/>
              <a:t>1</a:t>
            </a:fld>
            <a:endParaRPr lang="it-IT"/>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1319570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fld id="{67B25FCF-D642-4245-AA47-E3E47FC27869}" type="datetime1">
              <a:rPr lang="it-IT"/>
              <a:pPr/>
              <a:t>16/04/2020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61E2C157-C982-4648-A98B-9DD935BD8603}" type="slidenum">
              <a:rPr lang="it-IT"/>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053A6FCE-21CD-4BE0-BB12-7E069C82433C}" type="datetime1">
              <a:rPr lang="it-IT"/>
              <a:pPr/>
              <a:t>16/04/2020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39C757B5-5EBF-4A06-A360-7CE3E522779B}" type="slidenum">
              <a:rPr lang="it-IT"/>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86563" y="409575"/>
            <a:ext cx="1889125" cy="54578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1116013" y="409575"/>
            <a:ext cx="5518150" cy="54578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3ECD796C-D86F-45D9-8278-920514787C11}" type="datetime1">
              <a:rPr lang="it-IT"/>
              <a:pPr/>
              <a:t>16/04/2020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3B05C4EB-6012-4957-9BB6-E9670C5A04C4}" type="slidenum">
              <a:rPr lang="it-IT"/>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a:t>
            </a:r>
          </a:p>
        </p:txBody>
      </p:sp>
      <p:sp>
        <p:nvSpPr>
          <p:cNvPr id="3" name="Segnaposto testo 2"/>
          <p:cNvSpPr>
            <a:spLocks noGrp="1"/>
          </p:cNvSpPr>
          <p:nvPr>
            <p:ph type="body" sz="half" idx="1"/>
          </p:nvPr>
        </p:nvSpPr>
        <p:spPr>
          <a:xfrm>
            <a:off x="1116013" y="1752600"/>
            <a:ext cx="3703637"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72050" y="1752600"/>
            <a:ext cx="3703638"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343400" y="6146800"/>
            <a:ext cx="1905000" cy="457200"/>
          </a:xfrm>
        </p:spPr>
        <p:txBody>
          <a:bodyPr/>
          <a:lstStyle>
            <a:lvl1pPr>
              <a:defRPr/>
            </a:lvl1pPr>
          </a:lstStyle>
          <a:p>
            <a:fld id="{7C2B6EAC-138F-4CE9-81C3-BB38AA2A2E25}" type="datetime1">
              <a:rPr lang="it-IT"/>
              <a:pPr/>
              <a:t>16/04/2020</a:t>
            </a:fld>
            <a:endParaRPr lang="it-IT"/>
          </a:p>
        </p:txBody>
      </p:sp>
      <p:sp>
        <p:nvSpPr>
          <p:cNvPr id="6" name="Segnaposto piè di pagina 5"/>
          <p:cNvSpPr>
            <a:spLocks noGrp="1"/>
          </p:cNvSpPr>
          <p:nvPr>
            <p:ph type="ftr" sz="quarter" idx="11"/>
          </p:nvPr>
        </p:nvSpPr>
        <p:spPr>
          <a:xfrm>
            <a:off x="1219200" y="6146800"/>
            <a:ext cx="2895600" cy="457200"/>
          </a:xfrm>
        </p:spPr>
        <p:txBody>
          <a:bodyPr/>
          <a:lstStyle>
            <a:lvl1pPr>
              <a:defRPr/>
            </a:lvl1pPr>
          </a:lstStyle>
          <a:p>
            <a:r>
              <a:rPr lang="it-IT"/>
              <a:t>Titolo Presentazione</a:t>
            </a:r>
          </a:p>
        </p:txBody>
      </p:sp>
      <p:sp>
        <p:nvSpPr>
          <p:cNvPr id="7" name="Segnaposto numero diapositiva 6"/>
          <p:cNvSpPr>
            <a:spLocks noGrp="1"/>
          </p:cNvSpPr>
          <p:nvPr>
            <p:ph type="sldNum" sz="quarter" idx="12"/>
          </p:nvPr>
        </p:nvSpPr>
        <p:spPr>
          <a:xfrm>
            <a:off x="6553200" y="6146800"/>
            <a:ext cx="1905000" cy="457200"/>
          </a:xfrm>
        </p:spPr>
        <p:txBody>
          <a:bodyPr/>
          <a:lstStyle>
            <a:lvl1pPr>
              <a:defRPr/>
            </a:lvl1pPr>
          </a:lstStyle>
          <a:p>
            <a:r>
              <a:rPr lang="it-IT"/>
              <a:t>Pagina </a:t>
            </a:r>
            <a:fld id="{2D38877B-013C-49EB-9FB4-1D73507C5D3B}" type="slidenum">
              <a:rPr lang="it-IT"/>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a:t>
            </a:r>
          </a:p>
        </p:txBody>
      </p:sp>
      <p:sp>
        <p:nvSpPr>
          <p:cNvPr id="3" name="Segnaposto tabella 2"/>
          <p:cNvSpPr>
            <a:spLocks noGrp="1"/>
          </p:cNvSpPr>
          <p:nvPr>
            <p:ph type="tbl" idx="1"/>
          </p:nvPr>
        </p:nvSpPr>
        <p:spPr>
          <a:xfrm>
            <a:off x="1116013" y="1752600"/>
            <a:ext cx="7559675" cy="4114800"/>
          </a:xfrm>
        </p:spPr>
        <p:txBody>
          <a:bodyPr/>
          <a:lstStyle/>
          <a:p>
            <a:endParaRPr lang="it-IT"/>
          </a:p>
        </p:txBody>
      </p:sp>
      <p:sp>
        <p:nvSpPr>
          <p:cNvPr id="4" name="Segnaposto data 3"/>
          <p:cNvSpPr>
            <a:spLocks noGrp="1"/>
          </p:cNvSpPr>
          <p:nvPr>
            <p:ph type="dt" sz="half" idx="10"/>
          </p:nvPr>
        </p:nvSpPr>
        <p:spPr>
          <a:xfrm>
            <a:off x="4343400" y="6146800"/>
            <a:ext cx="1905000" cy="457200"/>
          </a:xfrm>
        </p:spPr>
        <p:txBody>
          <a:bodyPr/>
          <a:lstStyle>
            <a:lvl1pPr>
              <a:defRPr/>
            </a:lvl1pPr>
          </a:lstStyle>
          <a:p>
            <a:fld id="{E360953A-8747-4D1B-89DD-49B98147F2FC}" type="datetime1">
              <a:rPr lang="it-IT"/>
              <a:pPr/>
              <a:t>16/04/2020</a:t>
            </a:fld>
            <a:endParaRPr lang="it-IT"/>
          </a:p>
        </p:txBody>
      </p:sp>
      <p:sp>
        <p:nvSpPr>
          <p:cNvPr id="5" name="Segnaposto piè di pagina 4"/>
          <p:cNvSpPr>
            <a:spLocks noGrp="1"/>
          </p:cNvSpPr>
          <p:nvPr>
            <p:ph type="ftr" sz="quarter" idx="11"/>
          </p:nvPr>
        </p:nvSpPr>
        <p:spPr>
          <a:xfrm>
            <a:off x="1219200" y="6146800"/>
            <a:ext cx="2895600" cy="457200"/>
          </a:xfrm>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a:xfrm>
            <a:off x="6553200" y="6146800"/>
            <a:ext cx="1905000" cy="457200"/>
          </a:xfrm>
        </p:spPr>
        <p:txBody>
          <a:bodyPr/>
          <a:lstStyle>
            <a:lvl1pPr>
              <a:defRPr/>
            </a:lvl1pPr>
          </a:lstStyle>
          <a:p>
            <a:r>
              <a:rPr lang="it-IT"/>
              <a:t>Pagina </a:t>
            </a:r>
            <a:fld id="{D8346490-E248-4C92-9EC1-5D91A253E8D8}" type="slidenum">
              <a:rPr lang="it-IT"/>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a:t>
            </a:r>
          </a:p>
        </p:txBody>
      </p:sp>
      <p:sp>
        <p:nvSpPr>
          <p:cNvPr id="3" name="Segnaposto grafico 2"/>
          <p:cNvSpPr>
            <a:spLocks noGrp="1"/>
          </p:cNvSpPr>
          <p:nvPr>
            <p:ph type="chart" idx="1"/>
          </p:nvPr>
        </p:nvSpPr>
        <p:spPr>
          <a:xfrm>
            <a:off x="1116013" y="1752600"/>
            <a:ext cx="7559675" cy="4114800"/>
          </a:xfrm>
        </p:spPr>
        <p:txBody>
          <a:bodyPr/>
          <a:lstStyle/>
          <a:p>
            <a:endParaRPr lang="it-IT"/>
          </a:p>
        </p:txBody>
      </p:sp>
      <p:sp>
        <p:nvSpPr>
          <p:cNvPr id="4" name="Segnaposto data 3"/>
          <p:cNvSpPr>
            <a:spLocks noGrp="1"/>
          </p:cNvSpPr>
          <p:nvPr>
            <p:ph type="dt" sz="half" idx="10"/>
          </p:nvPr>
        </p:nvSpPr>
        <p:spPr>
          <a:xfrm>
            <a:off x="4343400" y="6146800"/>
            <a:ext cx="1905000" cy="457200"/>
          </a:xfrm>
        </p:spPr>
        <p:txBody>
          <a:bodyPr/>
          <a:lstStyle>
            <a:lvl1pPr>
              <a:defRPr/>
            </a:lvl1pPr>
          </a:lstStyle>
          <a:p>
            <a:fld id="{BCD8EFED-0418-4A95-BD7F-20BCA71432C6}" type="datetime1">
              <a:rPr lang="it-IT"/>
              <a:pPr/>
              <a:t>16/04/2020</a:t>
            </a:fld>
            <a:endParaRPr lang="it-IT"/>
          </a:p>
        </p:txBody>
      </p:sp>
      <p:sp>
        <p:nvSpPr>
          <p:cNvPr id="5" name="Segnaposto piè di pagina 4"/>
          <p:cNvSpPr>
            <a:spLocks noGrp="1"/>
          </p:cNvSpPr>
          <p:nvPr>
            <p:ph type="ftr" sz="quarter" idx="11"/>
          </p:nvPr>
        </p:nvSpPr>
        <p:spPr>
          <a:xfrm>
            <a:off x="1219200" y="6146800"/>
            <a:ext cx="2895600" cy="457200"/>
          </a:xfrm>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a:xfrm>
            <a:off x="6553200" y="6146800"/>
            <a:ext cx="1905000" cy="457200"/>
          </a:xfrm>
        </p:spPr>
        <p:txBody>
          <a:bodyPr/>
          <a:lstStyle>
            <a:lvl1pPr>
              <a:defRPr/>
            </a:lvl1pPr>
          </a:lstStyle>
          <a:p>
            <a:r>
              <a:rPr lang="it-IT"/>
              <a:t>Pagina </a:t>
            </a:r>
            <a:fld id="{A8B782BD-1405-4873-B9F0-29DFD2C9840F}" type="slidenum">
              <a:rPr lang="it-IT"/>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A744BB9A-CE97-4AED-B3B4-C9C958F31445}" type="datetime1">
              <a:rPr lang="it-IT"/>
              <a:pPr/>
              <a:t>16/04/2020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8EB204B8-FFE9-433F-9D3F-5A2C0C969167}" type="slidenum">
              <a:rPr lang="it-IT"/>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fld id="{6C87B33B-407B-4659-9F6A-8CDF07A99F37}" type="datetime1">
              <a:rPr lang="it-IT"/>
              <a:pPr/>
              <a:t>16/04/2020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4AB77CC9-6EFD-4563-BDC6-8962F132BE0B}" type="slidenum">
              <a:rPr lang="it-IT"/>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116013" y="1752600"/>
            <a:ext cx="37036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72050" y="1752600"/>
            <a:ext cx="37036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fld id="{9D78FCBF-4C63-41BB-86B4-0A3A965DC61A}" type="datetime1">
              <a:rPr lang="it-IT"/>
              <a:pPr/>
              <a:t>16/04/2020</a:t>
            </a:fld>
            <a:endParaRPr lang="it-IT"/>
          </a:p>
        </p:txBody>
      </p:sp>
      <p:sp>
        <p:nvSpPr>
          <p:cNvPr id="6" name="Segnaposto piè di pagina 5"/>
          <p:cNvSpPr>
            <a:spLocks noGrp="1"/>
          </p:cNvSpPr>
          <p:nvPr>
            <p:ph type="ftr" sz="quarter" idx="11"/>
          </p:nvPr>
        </p:nvSpPr>
        <p:spPr/>
        <p:txBody>
          <a:bodyPr/>
          <a:lstStyle>
            <a:lvl1pPr>
              <a:defRPr/>
            </a:lvl1pPr>
          </a:lstStyle>
          <a:p>
            <a:r>
              <a:rPr lang="it-IT"/>
              <a:t>Titolo Presentazione</a:t>
            </a:r>
          </a:p>
        </p:txBody>
      </p:sp>
      <p:sp>
        <p:nvSpPr>
          <p:cNvPr id="7" name="Segnaposto numero diapositiva 6"/>
          <p:cNvSpPr>
            <a:spLocks noGrp="1"/>
          </p:cNvSpPr>
          <p:nvPr>
            <p:ph type="sldNum" sz="quarter" idx="12"/>
          </p:nvPr>
        </p:nvSpPr>
        <p:spPr/>
        <p:txBody>
          <a:bodyPr/>
          <a:lstStyle>
            <a:lvl1pPr>
              <a:defRPr/>
            </a:lvl1pPr>
          </a:lstStyle>
          <a:p>
            <a:r>
              <a:rPr lang="it-IT"/>
              <a:t>Pagina </a:t>
            </a:r>
            <a:fld id="{E4B83EAF-9E88-4296-BA9F-80B006B0ECB7}" type="slidenum">
              <a:rPr lang="it-IT"/>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fld id="{D3C980F8-4425-4348-83A7-F00661D4190F}" type="datetime1">
              <a:rPr lang="it-IT"/>
              <a:pPr/>
              <a:t>16/04/2020</a:t>
            </a:fld>
            <a:endParaRPr lang="it-IT"/>
          </a:p>
        </p:txBody>
      </p:sp>
      <p:sp>
        <p:nvSpPr>
          <p:cNvPr id="8" name="Segnaposto piè di pagina 7"/>
          <p:cNvSpPr>
            <a:spLocks noGrp="1"/>
          </p:cNvSpPr>
          <p:nvPr>
            <p:ph type="ftr" sz="quarter" idx="11"/>
          </p:nvPr>
        </p:nvSpPr>
        <p:spPr/>
        <p:txBody>
          <a:bodyPr/>
          <a:lstStyle>
            <a:lvl1pPr>
              <a:defRPr/>
            </a:lvl1pPr>
          </a:lstStyle>
          <a:p>
            <a:r>
              <a:rPr lang="it-IT"/>
              <a:t>Titolo Presentazione</a:t>
            </a:r>
          </a:p>
        </p:txBody>
      </p:sp>
      <p:sp>
        <p:nvSpPr>
          <p:cNvPr id="9" name="Segnaposto numero diapositiva 8"/>
          <p:cNvSpPr>
            <a:spLocks noGrp="1"/>
          </p:cNvSpPr>
          <p:nvPr>
            <p:ph type="sldNum" sz="quarter" idx="12"/>
          </p:nvPr>
        </p:nvSpPr>
        <p:spPr/>
        <p:txBody>
          <a:bodyPr/>
          <a:lstStyle>
            <a:lvl1pPr>
              <a:defRPr/>
            </a:lvl1pPr>
          </a:lstStyle>
          <a:p>
            <a:r>
              <a:rPr lang="it-IT"/>
              <a:t>Pagina </a:t>
            </a:r>
            <a:fld id="{FFCA4440-CF8F-4585-BC0E-EEE13227DFB2}" type="slidenum">
              <a:rPr lang="it-IT"/>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fld id="{127B722C-A3AD-4DDB-91DD-6BF72F5FCE9C}" type="datetime1">
              <a:rPr lang="it-IT"/>
              <a:pPr/>
              <a:t>16/04/2020</a:t>
            </a:fld>
            <a:endParaRPr lang="it-IT"/>
          </a:p>
        </p:txBody>
      </p:sp>
      <p:sp>
        <p:nvSpPr>
          <p:cNvPr id="4" name="Segnaposto piè di pagina 3"/>
          <p:cNvSpPr>
            <a:spLocks noGrp="1"/>
          </p:cNvSpPr>
          <p:nvPr>
            <p:ph type="ftr" sz="quarter" idx="11"/>
          </p:nvPr>
        </p:nvSpPr>
        <p:spPr/>
        <p:txBody>
          <a:bodyPr/>
          <a:lstStyle>
            <a:lvl1pPr>
              <a:defRPr/>
            </a:lvl1pPr>
          </a:lstStyle>
          <a:p>
            <a:r>
              <a:rPr lang="it-IT"/>
              <a:t>Titolo Presentazione</a:t>
            </a:r>
          </a:p>
        </p:txBody>
      </p:sp>
      <p:sp>
        <p:nvSpPr>
          <p:cNvPr id="5" name="Segnaposto numero diapositiva 4"/>
          <p:cNvSpPr>
            <a:spLocks noGrp="1"/>
          </p:cNvSpPr>
          <p:nvPr>
            <p:ph type="sldNum" sz="quarter" idx="12"/>
          </p:nvPr>
        </p:nvSpPr>
        <p:spPr/>
        <p:txBody>
          <a:bodyPr/>
          <a:lstStyle>
            <a:lvl1pPr>
              <a:defRPr/>
            </a:lvl1pPr>
          </a:lstStyle>
          <a:p>
            <a:r>
              <a:rPr lang="it-IT"/>
              <a:t>Pagina </a:t>
            </a:r>
            <a:fld id="{5F5F9EF0-653F-4FE8-AA53-74EC28D06E92}" type="slidenum">
              <a:rPr lang="it-IT"/>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fld id="{5284874A-C4D7-41D8-9C23-5974FB0D8995}" type="datetime1">
              <a:rPr lang="it-IT"/>
              <a:pPr/>
              <a:t>16/04/2020</a:t>
            </a:fld>
            <a:endParaRPr lang="it-IT"/>
          </a:p>
        </p:txBody>
      </p:sp>
      <p:sp>
        <p:nvSpPr>
          <p:cNvPr id="3" name="Segnaposto piè di pagina 2"/>
          <p:cNvSpPr>
            <a:spLocks noGrp="1"/>
          </p:cNvSpPr>
          <p:nvPr>
            <p:ph type="ftr" sz="quarter" idx="11"/>
          </p:nvPr>
        </p:nvSpPr>
        <p:spPr/>
        <p:txBody>
          <a:bodyPr/>
          <a:lstStyle>
            <a:lvl1pPr>
              <a:defRPr/>
            </a:lvl1pPr>
          </a:lstStyle>
          <a:p>
            <a:r>
              <a:rPr lang="it-IT"/>
              <a:t>Titolo Presentazione</a:t>
            </a:r>
          </a:p>
        </p:txBody>
      </p:sp>
      <p:sp>
        <p:nvSpPr>
          <p:cNvPr id="4" name="Segnaposto numero diapositiva 3"/>
          <p:cNvSpPr>
            <a:spLocks noGrp="1"/>
          </p:cNvSpPr>
          <p:nvPr>
            <p:ph type="sldNum" sz="quarter" idx="12"/>
          </p:nvPr>
        </p:nvSpPr>
        <p:spPr/>
        <p:txBody>
          <a:bodyPr/>
          <a:lstStyle>
            <a:lvl1pPr>
              <a:defRPr/>
            </a:lvl1pPr>
          </a:lstStyle>
          <a:p>
            <a:r>
              <a:rPr lang="it-IT"/>
              <a:t>Pagina </a:t>
            </a:r>
            <a:fld id="{ECD8CD0D-3855-4CAF-B947-2F36F130F9DB}" type="slidenum">
              <a:rPr lang="it-IT"/>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fld id="{BF661C8B-74BD-46B6-AEE3-FAEA05836FA3}" type="datetime1">
              <a:rPr lang="it-IT"/>
              <a:pPr/>
              <a:t>16/04/2020</a:t>
            </a:fld>
            <a:endParaRPr lang="it-IT"/>
          </a:p>
        </p:txBody>
      </p:sp>
      <p:sp>
        <p:nvSpPr>
          <p:cNvPr id="6" name="Segnaposto piè di pagina 5"/>
          <p:cNvSpPr>
            <a:spLocks noGrp="1"/>
          </p:cNvSpPr>
          <p:nvPr>
            <p:ph type="ftr" sz="quarter" idx="11"/>
          </p:nvPr>
        </p:nvSpPr>
        <p:spPr/>
        <p:txBody>
          <a:bodyPr/>
          <a:lstStyle>
            <a:lvl1pPr>
              <a:defRPr/>
            </a:lvl1pPr>
          </a:lstStyle>
          <a:p>
            <a:r>
              <a:rPr lang="it-IT"/>
              <a:t>Titolo Presentazione</a:t>
            </a:r>
          </a:p>
        </p:txBody>
      </p:sp>
      <p:sp>
        <p:nvSpPr>
          <p:cNvPr id="7" name="Segnaposto numero diapositiva 6"/>
          <p:cNvSpPr>
            <a:spLocks noGrp="1"/>
          </p:cNvSpPr>
          <p:nvPr>
            <p:ph type="sldNum" sz="quarter" idx="12"/>
          </p:nvPr>
        </p:nvSpPr>
        <p:spPr/>
        <p:txBody>
          <a:bodyPr/>
          <a:lstStyle>
            <a:lvl1pPr>
              <a:defRPr/>
            </a:lvl1pPr>
          </a:lstStyle>
          <a:p>
            <a:r>
              <a:rPr lang="it-IT"/>
              <a:t>Pagina </a:t>
            </a:r>
            <a:fld id="{27C6A192-7452-4FA1-BFB1-9624EA969B1A}" type="slidenum">
              <a:rPr lang="it-IT"/>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fld id="{1E4ED340-BDF0-472E-932D-5A83ACA45884}" type="datetime1">
              <a:rPr lang="it-IT"/>
              <a:pPr/>
              <a:t>16/04/2020</a:t>
            </a:fld>
            <a:endParaRPr lang="it-IT"/>
          </a:p>
        </p:txBody>
      </p:sp>
      <p:sp>
        <p:nvSpPr>
          <p:cNvPr id="6" name="Segnaposto piè di pagina 5"/>
          <p:cNvSpPr>
            <a:spLocks noGrp="1"/>
          </p:cNvSpPr>
          <p:nvPr>
            <p:ph type="ftr" sz="quarter" idx="11"/>
          </p:nvPr>
        </p:nvSpPr>
        <p:spPr/>
        <p:txBody>
          <a:bodyPr/>
          <a:lstStyle>
            <a:lvl1pPr>
              <a:defRPr/>
            </a:lvl1pPr>
          </a:lstStyle>
          <a:p>
            <a:r>
              <a:rPr lang="it-IT"/>
              <a:t>Titolo Presentazione</a:t>
            </a:r>
          </a:p>
        </p:txBody>
      </p:sp>
      <p:sp>
        <p:nvSpPr>
          <p:cNvPr id="7" name="Segnaposto numero diapositiva 6"/>
          <p:cNvSpPr>
            <a:spLocks noGrp="1"/>
          </p:cNvSpPr>
          <p:nvPr>
            <p:ph type="sldNum" sz="quarter" idx="12"/>
          </p:nvPr>
        </p:nvSpPr>
        <p:spPr/>
        <p:txBody>
          <a:bodyPr/>
          <a:lstStyle>
            <a:lvl1pPr>
              <a:defRPr/>
            </a:lvl1pPr>
          </a:lstStyle>
          <a:p>
            <a:r>
              <a:rPr lang="it-IT"/>
              <a:t>Pagina </a:t>
            </a:r>
            <a:fld id="{F90636E6-7F05-496B-AB41-B9228C90CA41}" type="slidenum">
              <a:rPr lang="it-IT"/>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9" name="Group 15"/>
          <p:cNvGrpSpPr>
            <a:grpSpLocks/>
          </p:cNvGrpSpPr>
          <p:nvPr/>
        </p:nvGrpSpPr>
        <p:grpSpPr bwMode="auto">
          <a:xfrm>
            <a:off x="0" y="6096000"/>
            <a:ext cx="9144000" cy="762000"/>
            <a:chOff x="0" y="3840"/>
            <a:chExt cx="5760" cy="480"/>
          </a:xfrm>
        </p:grpSpPr>
        <p:sp>
          <p:nvSpPr>
            <p:cNvPr id="1037" name="Rectangle 13"/>
            <p:cNvSpPr>
              <a:spLocks noChangeArrowheads="1"/>
            </p:cNvSpPr>
            <p:nvPr userDrawn="1"/>
          </p:nvSpPr>
          <p:spPr bwMode="auto">
            <a:xfrm>
              <a:off x="0" y="3984"/>
              <a:ext cx="5760" cy="336"/>
            </a:xfrm>
            <a:prstGeom prst="rect">
              <a:avLst/>
            </a:prstGeom>
            <a:solidFill>
              <a:srgbClr val="822433"/>
            </a:solidFill>
            <a:ln w="9525">
              <a:noFill/>
              <a:miter lim="800000"/>
              <a:headEnd/>
              <a:tailEnd/>
            </a:ln>
          </p:spPr>
          <p:txBody>
            <a:bodyPr wrap="none" anchor="ctr"/>
            <a:lstStyle/>
            <a:p>
              <a:endParaRPr lang="it-IT"/>
            </a:p>
          </p:txBody>
        </p:sp>
        <p:sp>
          <p:nvSpPr>
            <p:cNvPr id="1038" name="Rectangle 14"/>
            <p:cNvSpPr>
              <a:spLocks noChangeArrowheads="1"/>
            </p:cNvSpPr>
            <p:nvPr userDrawn="1"/>
          </p:nvSpPr>
          <p:spPr bwMode="auto">
            <a:xfrm>
              <a:off x="768" y="3840"/>
              <a:ext cx="4992" cy="480"/>
            </a:xfrm>
            <a:prstGeom prst="rect">
              <a:avLst/>
            </a:prstGeom>
            <a:solidFill>
              <a:srgbClr val="822433"/>
            </a:solidFill>
            <a:ln w="9525">
              <a:noFill/>
              <a:miter lim="800000"/>
              <a:headEnd/>
              <a:tailEnd/>
            </a:ln>
          </p:spPr>
          <p:txBody>
            <a:bodyPr wrap="none" anchor="ctr"/>
            <a:lstStyle/>
            <a:p>
              <a:endParaRPr lang="it-IT"/>
            </a:p>
          </p:txBody>
        </p:sp>
      </p:grpSp>
      <p:sp>
        <p:nvSpPr>
          <p:cNvPr id="1026" name="Rectangle 2"/>
          <p:cNvSpPr>
            <a:spLocks noGrp="1" noChangeArrowheads="1"/>
          </p:cNvSpPr>
          <p:nvPr>
            <p:ph type="title"/>
          </p:nvPr>
        </p:nvSpPr>
        <p:spPr bwMode="auto">
          <a:xfrm>
            <a:off x="1116013" y="409575"/>
            <a:ext cx="7559675" cy="50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1116013" y="1752600"/>
            <a:ext cx="755967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343400" y="6146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100"/>
            </a:lvl1pPr>
          </a:lstStyle>
          <a:p>
            <a:fld id="{5C433559-3183-41D0-A1B6-F6D72D66CE77}" type="datetime1">
              <a:rPr lang="it-IT"/>
              <a:pPr/>
              <a:t>16/04/2020</a:t>
            </a:fld>
            <a:endParaRPr lang="it-IT"/>
          </a:p>
        </p:txBody>
      </p:sp>
      <p:sp>
        <p:nvSpPr>
          <p:cNvPr id="1029" name="Rectangle 5"/>
          <p:cNvSpPr>
            <a:spLocks noGrp="1" noChangeArrowheads="1"/>
          </p:cNvSpPr>
          <p:nvPr>
            <p:ph type="ftr" sz="quarter" idx="3"/>
          </p:nvPr>
        </p:nvSpPr>
        <p:spPr bwMode="auto">
          <a:xfrm>
            <a:off x="1219200" y="6146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100"/>
            </a:lvl1pPr>
          </a:lstStyle>
          <a:p>
            <a:r>
              <a:rPr lang="it-IT"/>
              <a:t>Titolo Presentazione</a:t>
            </a:r>
          </a:p>
        </p:txBody>
      </p:sp>
      <p:sp>
        <p:nvSpPr>
          <p:cNvPr id="1030" name="Rectangle 6"/>
          <p:cNvSpPr>
            <a:spLocks noGrp="1" noChangeArrowheads="1"/>
          </p:cNvSpPr>
          <p:nvPr>
            <p:ph type="sldNum" sz="quarter" idx="4"/>
          </p:nvPr>
        </p:nvSpPr>
        <p:spPr bwMode="auto">
          <a:xfrm>
            <a:off x="6553200" y="6146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100"/>
            </a:lvl1pPr>
          </a:lstStyle>
          <a:p>
            <a:r>
              <a:rPr lang="it-IT"/>
              <a:t>Pagina </a:t>
            </a:r>
            <a:fld id="{69D1293D-D15B-40F2-8D75-562ECBDA25D8}"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p:txStyles>
    <p:titleStyle>
      <a:lvl1pPr algn="l" rtl="0" fontAlgn="base">
        <a:spcBef>
          <a:spcPct val="0"/>
        </a:spcBef>
        <a:spcAft>
          <a:spcPct val="0"/>
        </a:spcAft>
        <a:defRPr sz="2400" b="1">
          <a:solidFill>
            <a:srgbClr val="822433"/>
          </a:solidFill>
          <a:latin typeface="+mj-lt"/>
          <a:ea typeface="+mj-ea"/>
          <a:cs typeface="+mj-cs"/>
        </a:defRPr>
      </a:lvl1pPr>
      <a:lvl2pPr algn="l" rtl="0" fontAlgn="base">
        <a:spcBef>
          <a:spcPct val="0"/>
        </a:spcBef>
        <a:spcAft>
          <a:spcPct val="0"/>
        </a:spcAft>
        <a:defRPr sz="2400" b="1">
          <a:solidFill>
            <a:srgbClr val="822433"/>
          </a:solidFill>
          <a:latin typeface="Arial" pitchFamily="34" charset="0"/>
          <a:ea typeface="ＭＳ Ｐゴシック" pitchFamily="1" charset="-128"/>
        </a:defRPr>
      </a:lvl2pPr>
      <a:lvl3pPr algn="l" rtl="0" fontAlgn="base">
        <a:spcBef>
          <a:spcPct val="0"/>
        </a:spcBef>
        <a:spcAft>
          <a:spcPct val="0"/>
        </a:spcAft>
        <a:defRPr sz="2400" b="1">
          <a:solidFill>
            <a:srgbClr val="822433"/>
          </a:solidFill>
          <a:latin typeface="Arial" pitchFamily="34" charset="0"/>
          <a:ea typeface="ＭＳ Ｐゴシック" pitchFamily="1" charset="-128"/>
        </a:defRPr>
      </a:lvl3pPr>
      <a:lvl4pPr algn="l" rtl="0" fontAlgn="base">
        <a:spcBef>
          <a:spcPct val="0"/>
        </a:spcBef>
        <a:spcAft>
          <a:spcPct val="0"/>
        </a:spcAft>
        <a:defRPr sz="2400" b="1">
          <a:solidFill>
            <a:srgbClr val="822433"/>
          </a:solidFill>
          <a:latin typeface="Arial" pitchFamily="34" charset="0"/>
          <a:ea typeface="ＭＳ Ｐゴシック" pitchFamily="1" charset="-128"/>
        </a:defRPr>
      </a:lvl4pPr>
      <a:lvl5pPr algn="l" rtl="0" fontAlgn="base">
        <a:spcBef>
          <a:spcPct val="0"/>
        </a:spcBef>
        <a:spcAft>
          <a:spcPct val="0"/>
        </a:spcAft>
        <a:defRPr sz="2400" b="1">
          <a:solidFill>
            <a:srgbClr val="822433"/>
          </a:solidFill>
          <a:latin typeface="Arial" pitchFamily="34" charset="0"/>
          <a:ea typeface="ＭＳ Ｐゴシック" pitchFamily="1" charset="-128"/>
        </a:defRPr>
      </a:lvl5pPr>
      <a:lvl6pPr marL="457200" algn="l" rtl="0" fontAlgn="base">
        <a:spcBef>
          <a:spcPct val="0"/>
        </a:spcBef>
        <a:spcAft>
          <a:spcPct val="0"/>
        </a:spcAft>
        <a:defRPr sz="2400" b="1">
          <a:solidFill>
            <a:srgbClr val="822433"/>
          </a:solidFill>
          <a:latin typeface="Arial" pitchFamily="34" charset="0"/>
          <a:ea typeface="ＭＳ Ｐゴシック" pitchFamily="1" charset="-128"/>
        </a:defRPr>
      </a:lvl6pPr>
      <a:lvl7pPr marL="914400" algn="l" rtl="0" fontAlgn="base">
        <a:spcBef>
          <a:spcPct val="0"/>
        </a:spcBef>
        <a:spcAft>
          <a:spcPct val="0"/>
        </a:spcAft>
        <a:defRPr sz="2400" b="1">
          <a:solidFill>
            <a:srgbClr val="822433"/>
          </a:solidFill>
          <a:latin typeface="Arial" pitchFamily="34" charset="0"/>
          <a:ea typeface="ＭＳ Ｐゴシック" pitchFamily="1" charset="-128"/>
        </a:defRPr>
      </a:lvl7pPr>
      <a:lvl8pPr marL="1371600" algn="l" rtl="0" fontAlgn="base">
        <a:spcBef>
          <a:spcPct val="0"/>
        </a:spcBef>
        <a:spcAft>
          <a:spcPct val="0"/>
        </a:spcAft>
        <a:defRPr sz="2400" b="1">
          <a:solidFill>
            <a:srgbClr val="822433"/>
          </a:solidFill>
          <a:latin typeface="Arial" pitchFamily="34" charset="0"/>
          <a:ea typeface="ＭＳ Ｐゴシック" pitchFamily="1" charset="-128"/>
        </a:defRPr>
      </a:lvl8pPr>
      <a:lvl9pPr marL="1828800" algn="l" rtl="0" fontAlgn="base">
        <a:spcBef>
          <a:spcPct val="0"/>
        </a:spcBef>
        <a:spcAft>
          <a:spcPct val="0"/>
        </a:spcAft>
        <a:defRPr sz="2400" b="1">
          <a:solidFill>
            <a:srgbClr val="822433"/>
          </a:solidFill>
          <a:latin typeface="Arial" pitchFamily="34" charset="0"/>
          <a:ea typeface="ＭＳ Ｐゴシック" pitchFamily="1" charset="-128"/>
        </a:defRPr>
      </a:lvl9pPr>
    </p:titleStyle>
    <p:bodyStyle>
      <a:lvl1pPr marL="342900" indent="-342900" algn="l" rtl="0" fontAlgn="base">
        <a:spcBef>
          <a:spcPct val="20000"/>
        </a:spcBef>
        <a:spcAft>
          <a:spcPct val="0"/>
        </a:spcAft>
        <a:buClr>
          <a:srgbClr val="822433"/>
        </a:buClr>
        <a:buChar char="•"/>
        <a:defRPr sz="2400">
          <a:solidFill>
            <a:srgbClr val="000000"/>
          </a:solidFill>
          <a:latin typeface="+mn-lt"/>
          <a:ea typeface="+mn-ea"/>
          <a:cs typeface="+mn-cs"/>
        </a:defRPr>
      </a:lvl1pPr>
      <a:lvl2pPr marL="742950" indent="-285750" algn="l" rtl="0" fontAlgn="base">
        <a:spcBef>
          <a:spcPct val="20000"/>
        </a:spcBef>
        <a:spcAft>
          <a:spcPct val="0"/>
        </a:spcAft>
        <a:buChar char="–"/>
        <a:defRPr sz="2000">
          <a:solidFill>
            <a:srgbClr val="000000"/>
          </a:solidFill>
          <a:latin typeface="+mn-lt"/>
          <a:ea typeface="+mn-ea"/>
        </a:defRPr>
      </a:lvl2pPr>
      <a:lvl3pPr marL="1143000" indent="-228600" algn="l" rtl="0" fontAlgn="base">
        <a:spcBef>
          <a:spcPct val="20000"/>
        </a:spcBef>
        <a:spcAft>
          <a:spcPct val="0"/>
        </a:spcAft>
        <a:buChar char="•"/>
        <a:defRPr sz="1600">
          <a:solidFill>
            <a:srgbClr val="000000"/>
          </a:solidFill>
          <a:latin typeface="+mn-lt"/>
          <a:ea typeface="+mn-ea"/>
        </a:defRPr>
      </a:lvl3pPr>
      <a:lvl4pPr marL="1562100" indent="-228600" algn="l" rtl="0" fontAlgn="base">
        <a:spcBef>
          <a:spcPct val="20000"/>
        </a:spcBef>
        <a:spcAft>
          <a:spcPct val="0"/>
        </a:spcAft>
        <a:buChar char="–"/>
        <a:defRPr sz="1400">
          <a:solidFill>
            <a:srgbClr val="000000"/>
          </a:solidFill>
          <a:latin typeface="+mn-lt"/>
          <a:ea typeface="+mn-ea"/>
        </a:defRPr>
      </a:lvl4pPr>
      <a:lvl5pPr marL="1981200" indent="-228600" algn="l" rtl="0" fontAlgn="base">
        <a:spcBef>
          <a:spcPct val="20000"/>
        </a:spcBef>
        <a:spcAft>
          <a:spcPct val="0"/>
        </a:spcAft>
        <a:buChar char="»"/>
        <a:defRPr sz="1200">
          <a:solidFill>
            <a:srgbClr val="000000"/>
          </a:solidFill>
          <a:latin typeface="+mn-lt"/>
          <a:ea typeface="+mn-ea"/>
        </a:defRPr>
      </a:lvl5pPr>
      <a:lvl6pPr marL="2438400" indent="-228600" algn="l" rtl="0" fontAlgn="base">
        <a:spcBef>
          <a:spcPct val="20000"/>
        </a:spcBef>
        <a:spcAft>
          <a:spcPct val="0"/>
        </a:spcAft>
        <a:buChar char="»"/>
        <a:defRPr sz="1200">
          <a:solidFill>
            <a:srgbClr val="000000"/>
          </a:solidFill>
          <a:latin typeface="+mn-lt"/>
          <a:ea typeface="+mn-ea"/>
        </a:defRPr>
      </a:lvl6pPr>
      <a:lvl7pPr marL="2895600" indent="-228600" algn="l" rtl="0" fontAlgn="base">
        <a:spcBef>
          <a:spcPct val="20000"/>
        </a:spcBef>
        <a:spcAft>
          <a:spcPct val="0"/>
        </a:spcAft>
        <a:buChar char="»"/>
        <a:defRPr sz="1200">
          <a:solidFill>
            <a:srgbClr val="000000"/>
          </a:solidFill>
          <a:latin typeface="+mn-lt"/>
          <a:ea typeface="+mn-ea"/>
        </a:defRPr>
      </a:lvl7pPr>
      <a:lvl8pPr marL="3352800" indent="-228600" algn="l" rtl="0" fontAlgn="base">
        <a:spcBef>
          <a:spcPct val="20000"/>
        </a:spcBef>
        <a:spcAft>
          <a:spcPct val="0"/>
        </a:spcAft>
        <a:buChar char="»"/>
        <a:defRPr sz="1200">
          <a:solidFill>
            <a:srgbClr val="000000"/>
          </a:solidFill>
          <a:latin typeface="+mn-lt"/>
          <a:ea typeface="+mn-ea"/>
        </a:defRPr>
      </a:lvl8pPr>
      <a:lvl9pPr marL="3810000" indent="-228600" algn="l" rtl="0" fontAlgn="base">
        <a:spcBef>
          <a:spcPct val="20000"/>
        </a:spcBef>
        <a:spcAft>
          <a:spcPct val="0"/>
        </a:spcAft>
        <a:buChar char="»"/>
        <a:defRPr sz="12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s://www.issalute.it/index.php/la-salute-dalla-a-alla-z-menu/r/radioterapia" TargetMode="External"/><Relationship Id="rId4" Type="http://schemas.openxmlformats.org/officeDocument/2006/relationships/hyperlink" Target="https://www.issalute.it/index.php/saluteaz-saz/c/914-chemioterapia"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hyperlink" Target="http://www.trovanorme.salute.gov.it/norme/dettaglioAtto?id=32922"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hyperlink" Target="http://www.trovanorme.salute.gov.it/norme/renderNormsanPdf?anno=0&amp;codLeg=43799&amp;parte=1%20&amp;serie="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hyperlink" Target="https://www.issalute.it/index.php/la-salute-dalla-a-alla-z-menu/d/dolore"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hyperlink" Target="https://www.issalute.it/index.php/la-salute-dalla-a-alla-z-menu/d/dolore"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827" name="Rectangle 11"/>
          <p:cNvSpPr>
            <a:spLocks noChangeArrowheads="1"/>
          </p:cNvSpPr>
          <p:nvPr/>
        </p:nvSpPr>
        <p:spPr bwMode="auto">
          <a:xfrm>
            <a:off x="0" y="0"/>
            <a:ext cx="9144000" cy="3429000"/>
          </a:xfrm>
          <a:prstGeom prst="rect">
            <a:avLst/>
          </a:prstGeom>
          <a:solidFill>
            <a:srgbClr val="006778"/>
          </a:solidFill>
          <a:ln w="9525">
            <a:noFill/>
            <a:miter lim="800000"/>
            <a:headEnd/>
            <a:tailEnd/>
          </a:ln>
          <a:effectLst/>
        </p:spPr>
        <p:txBody>
          <a:bodyPr wrap="none" anchor="ctr"/>
          <a:lstStyle/>
          <a:p>
            <a:endParaRPr lang="it-IT" dirty="0"/>
          </a:p>
        </p:txBody>
      </p:sp>
      <p:sp>
        <p:nvSpPr>
          <p:cNvPr id="34819" name="Rectangle 3"/>
          <p:cNvSpPr>
            <a:spLocks noGrp="1" noChangeArrowheads="1"/>
          </p:cNvSpPr>
          <p:nvPr>
            <p:ph type="ctrTitle"/>
          </p:nvPr>
        </p:nvSpPr>
        <p:spPr>
          <a:xfrm>
            <a:off x="1907704" y="934562"/>
            <a:ext cx="6600056" cy="581025"/>
          </a:xfrm>
        </p:spPr>
        <p:txBody>
          <a:bodyPr/>
          <a:lstStyle/>
          <a:p>
            <a:r>
              <a:rPr lang="it-IT" i="1">
                <a:solidFill>
                  <a:schemeClr val="bg1"/>
                </a:solidFill>
              </a:rPr>
              <a:t>LEZIONE 19 B DOLORE ONCOLOGICO E CURE PALLIATIVE </a:t>
            </a:r>
            <a:endParaRPr lang="it-IT" i="1" dirty="0">
              <a:solidFill>
                <a:schemeClr val="bg1"/>
              </a:solidFill>
            </a:endParaRPr>
          </a:p>
        </p:txBody>
      </p:sp>
      <p:grpSp>
        <p:nvGrpSpPr>
          <p:cNvPr id="34833" name="Group 17"/>
          <p:cNvGrpSpPr>
            <a:grpSpLocks/>
          </p:cNvGrpSpPr>
          <p:nvPr/>
        </p:nvGrpSpPr>
        <p:grpSpPr bwMode="auto">
          <a:xfrm>
            <a:off x="-1588" y="2759075"/>
            <a:ext cx="9145588" cy="4098925"/>
            <a:chOff x="0" y="1738"/>
            <a:chExt cx="5761" cy="2582"/>
          </a:xfrm>
        </p:grpSpPr>
        <p:pic>
          <p:nvPicPr>
            <p:cNvPr id="34831" name="Picture 15" descr="Fondino"/>
            <p:cNvPicPr>
              <a:picLocks noChangeAspect="1" noChangeArrowheads="1"/>
            </p:cNvPicPr>
            <p:nvPr/>
          </p:nvPicPr>
          <p:blipFill>
            <a:blip r:embed="rId5" cstate="print"/>
            <a:srcRect/>
            <a:stretch>
              <a:fillRect/>
            </a:stretch>
          </p:blipFill>
          <p:spPr bwMode="auto">
            <a:xfrm>
              <a:off x="0" y="2158"/>
              <a:ext cx="5760" cy="2162"/>
            </a:xfrm>
            <a:prstGeom prst="rect">
              <a:avLst/>
            </a:prstGeom>
            <a:noFill/>
          </p:spPr>
        </p:pic>
        <p:pic>
          <p:nvPicPr>
            <p:cNvPr id="34829" name="Picture 13" descr="logo +marchio"/>
            <p:cNvPicPr>
              <a:picLocks noChangeAspect="1" noChangeArrowheads="1"/>
            </p:cNvPicPr>
            <p:nvPr/>
          </p:nvPicPr>
          <p:blipFill>
            <a:blip r:embed="rId6" cstate="print"/>
            <a:srcRect/>
            <a:stretch>
              <a:fillRect/>
            </a:stretch>
          </p:blipFill>
          <p:spPr bwMode="auto">
            <a:xfrm>
              <a:off x="0" y="2160"/>
              <a:ext cx="5761" cy="722"/>
            </a:xfrm>
            <a:prstGeom prst="rect">
              <a:avLst/>
            </a:prstGeom>
            <a:noFill/>
          </p:spPr>
        </p:pic>
        <p:pic>
          <p:nvPicPr>
            <p:cNvPr id="34832" name="Picture 16" descr="fascia"/>
            <p:cNvPicPr>
              <a:picLocks noChangeAspect="1" noChangeArrowheads="1"/>
            </p:cNvPicPr>
            <p:nvPr/>
          </p:nvPicPr>
          <p:blipFill>
            <a:blip r:embed="rId7" cstate="print"/>
            <a:srcRect/>
            <a:stretch>
              <a:fillRect/>
            </a:stretch>
          </p:blipFill>
          <p:spPr bwMode="auto">
            <a:xfrm>
              <a:off x="1316" y="1738"/>
              <a:ext cx="4444" cy="422"/>
            </a:xfrm>
            <a:prstGeom prst="rect">
              <a:avLst/>
            </a:prstGeom>
            <a:noFill/>
          </p:spPr>
        </p:pic>
      </p:grpSp>
      <p:sp>
        <p:nvSpPr>
          <p:cNvPr id="8" name="Segnaposto piè di pagina 4"/>
          <p:cNvSpPr>
            <a:spLocks noGrp="1"/>
          </p:cNvSpPr>
          <p:nvPr>
            <p:ph type="ftr" sz="quarter" idx="11"/>
          </p:nvPr>
        </p:nvSpPr>
        <p:spPr>
          <a:xfrm>
            <a:off x="4499992" y="5805264"/>
            <a:ext cx="4047728" cy="457200"/>
          </a:xfrm>
        </p:spPr>
        <p:txBody>
          <a:bodyPr/>
          <a:lstStyle/>
          <a:p>
            <a:r>
              <a:rPr lang="it-IT" b="1" dirty="0"/>
              <a:t>INFERMIERISTICA DELLE CRONICITA’ E DISABILITA’</a:t>
            </a:r>
          </a:p>
          <a:p>
            <a:endParaRPr lang="it-IT" b="1" dirty="0"/>
          </a:p>
          <a:p>
            <a:pPr algn="ctr"/>
            <a:r>
              <a:rPr lang="it-IT" b="1" dirty="0"/>
              <a:t>Docente Prof.ssa Carla </a:t>
            </a:r>
            <a:r>
              <a:rPr lang="it-IT" b="1" dirty="0" err="1"/>
              <a:t>Zenobi</a:t>
            </a:r>
            <a:endParaRPr lang="it-IT" b="1" dirty="0"/>
          </a:p>
        </p:txBody>
      </p:sp>
      <p:pic>
        <p:nvPicPr>
          <p:cNvPr id="2" name="Audio 1">
            <a:hlinkClick r:id="" action="ppaction://media"/>
            <a:extLst>
              <a:ext uri="{FF2B5EF4-FFF2-40B4-BE49-F238E27FC236}">
                <a16:creationId xmlns:a16="http://schemas.microsoft.com/office/drawing/2014/main" id="{94C431F1-A1BB-4086-A88D-F7608E8BBA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699"/>
    </mc:Choice>
    <mc:Fallback>
      <p:transition spd="slow" advTm="7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olo 1">
            <a:extLst>
              <a:ext uri="{FF2B5EF4-FFF2-40B4-BE49-F238E27FC236}">
                <a16:creationId xmlns:a16="http://schemas.microsoft.com/office/drawing/2014/main" id="{3EDA1EE7-F76A-411F-89EA-6604724C22AB}"/>
              </a:ext>
            </a:extLst>
          </p:cNvPr>
          <p:cNvSpPr>
            <a:spLocks noGrp="1" noChangeArrowheads="1"/>
          </p:cNvSpPr>
          <p:nvPr>
            <p:ph type="title"/>
          </p:nvPr>
        </p:nvSpPr>
        <p:spPr/>
        <p:txBody>
          <a:bodyPr/>
          <a:lstStyle/>
          <a:p>
            <a:pPr algn="ctr"/>
            <a:r>
              <a:rPr lang="it-IT" altLang="it-IT"/>
              <a:t>LE CURE PALLIATIVE</a:t>
            </a:r>
          </a:p>
        </p:txBody>
      </p:sp>
      <p:sp>
        <p:nvSpPr>
          <p:cNvPr id="38915" name="Segnaposto contenuto 2">
            <a:extLst>
              <a:ext uri="{FF2B5EF4-FFF2-40B4-BE49-F238E27FC236}">
                <a16:creationId xmlns:a16="http://schemas.microsoft.com/office/drawing/2014/main" id="{2CD8C933-53DC-4DDF-842D-8E848C3DA12F}"/>
              </a:ext>
            </a:extLst>
          </p:cNvPr>
          <p:cNvSpPr>
            <a:spLocks noGrp="1" noChangeArrowheads="1"/>
          </p:cNvSpPr>
          <p:nvPr>
            <p:ph idx="1"/>
          </p:nvPr>
        </p:nvSpPr>
        <p:spPr/>
        <p:txBody>
          <a:bodyPr/>
          <a:lstStyle/>
          <a:p>
            <a:r>
              <a:rPr lang="it-IT" altLang="it-IT" sz="1800"/>
              <a:t>Esiste in Italia una </a:t>
            </a:r>
            <a:r>
              <a:rPr lang="it-IT" altLang="it-IT" sz="1800" i="1"/>
              <a:t>Rete di cure palliative</a:t>
            </a:r>
            <a:r>
              <a:rPr lang="it-IT" altLang="it-IT" sz="1800"/>
              <a:t>: “La Rete Locale di Cure Palliative che consiste in una aggregazione funzionale e integrata delle attività di cure palliative erogate in ospedale, in hospice, a domicilio e in altre strutture residenziali, in un ambito territoriale definito a livello regionale”.</a:t>
            </a:r>
          </a:p>
          <a:p>
            <a:r>
              <a:rPr lang="it-IT" altLang="it-IT" sz="1800"/>
              <a:t> Le strutture residenziali per anziani o disabili garantiscono le cure palliative ai propri ospiti anche avvalendosi delle Unità di Cure Palliative Domiciliari territorialmente competenti.</a:t>
            </a:r>
          </a:p>
        </p:txBody>
      </p:sp>
      <p:sp>
        <p:nvSpPr>
          <p:cNvPr id="38916" name="Segnaposto data 3">
            <a:extLst>
              <a:ext uri="{FF2B5EF4-FFF2-40B4-BE49-F238E27FC236}">
                <a16:creationId xmlns:a16="http://schemas.microsoft.com/office/drawing/2014/main" id="{DBB4E64E-C02A-402B-8E6C-98B6BD8ABB1D}"/>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22A8CAD1-0E6A-4C2F-A09A-66804E72F208}" type="datetime1">
              <a:rPr lang="it-IT" altLang="it-IT" sz="1100" smtClean="0">
                <a:solidFill>
                  <a:schemeClr val="bg1"/>
                </a:solidFill>
              </a:rPr>
              <a:pPr>
                <a:spcBef>
                  <a:spcPct val="0"/>
                </a:spcBef>
                <a:buClrTx/>
                <a:buFontTx/>
                <a:buNone/>
              </a:pPr>
              <a:t>16/04/2020</a:t>
            </a:fld>
            <a:endParaRPr lang="it-IT" altLang="it-IT" sz="1100">
              <a:solidFill>
                <a:schemeClr val="bg1"/>
              </a:solidFill>
            </a:endParaRPr>
          </a:p>
        </p:txBody>
      </p:sp>
      <p:sp>
        <p:nvSpPr>
          <p:cNvPr id="38917" name="Segnaposto piè di pagina 4">
            <a:extLst>
              <a:ext uri="{FF2B5EF4-FFF2-40B4-BE49-F238E27FC236}">
                <a16:creationId xmlns:a16="http://schemas.microsoft.com/office/drawing/2014/main" id="{C3C78C2A-42EB-4921-B3E8-BF0F8C5438FC}"/>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Titolo Presentazione</a:t>
            </a:r>
          </a:p>
        </p:txBody>
      </p:sp>
      <p:sp>
        <p:nvSpPr>
          <p:cNvPr id="38918" name="Segnaposto numero diapositiva 5">
            <a:extLst>
              <a:ext uri="{FF2B5EF4-FFF2-40B4-BE49-F238E27FC236}">
                <a16:creationId xmlns:a16="http://schemas.microsoft.com/office/drawing/2014/main" id="{F76A82F8-0787-4BB0-83F6-CD3FA854707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Pagina </a:t>
            </a:r>
            <a:fld id="{BCB96FC2-EAA0-4B0F-A700-AB24D287D7EE}" type="slidenum">
              <a:rPr lang="it-IT" altLang="it-IT" sz="1100" smtClean="0">
                <a:solidFill>
                  <a:schemeClr val="bg1"/>
                </a:solidFill>
              </a:rPr>
              <a:pPr>
                <a:spcBef>
                  <a:spcPct val="0"/>
                </a:spcBef>
                <a:buClrTx/>
                <a:buFontTx/>
                <a:buNone/>
              </a:pPr>
              <a:t>10</a:t>
            </a:fld>
            <a:endParaRPr lang="it-IT" altLang="it-IT" sz="1100">
              <a:solidFill>
                <a:schemeClr val="bg1"/>
              </a:solidFill>
            </a:endParaRPr>
          </a:p>
        </p:txBody>
      </p:sp>
      <p:pic>
        <p:nvPicPr>
          <p:cNvPr id="2" name="Audio 1">
            <a:hlinkClick r:id="" action="ppaction://media"/>
            <a:extLst>
              <a:ext uri="{FF2B5EF4-FFF2-40B4-BE49-F238E27FC236}">
                <a16:creationId xmlns:a16="http://schemas.microsoft.com/office/drawing/2014/main" id="{F22E07EC-1E8A-48C5-9B9B-909675FE26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852"/>
    </mc:Choice>
    <mc:Fallback>
      <p:transition spd="slow" advTm="37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olo 1">
            <a:extLst>
              <a:ext uri="{FF2B5EF4-FFF2-40B4-BE49-F238E27FC236}">
                <a16:creationId xmlns:a16="http://schemas.microsoft.com/office/drawing/2014/main" id="{B02B96FB-BE16-433A-AB94-65F4F595F429}"/>
              </a:ext>
            </a:extLst>
          </p:cNvPr>
          <p:cNvSpPr>
            <a:spLocks noGrp="1" noChangeArrowheads="1"/>
          </p:cNvSpPr>
          <p:nvPr>
            <p:ph type="title"/>
          </p:nvPr>
        </p:nvSpPr>
        <p:spPr/>
        <p:txBody>
          <a:bodyPr/>
          <a:lstStyle/>
          <a:p>
            <a:pPr algn="ctr"/>
            <a:r>
              <a:rPr lang="it-IT" altLang="it-IT"/>
              <a:t>LE CURE PALLIATIVE</a:t>
            </a:r>
          </a:p>
        </p:txBody>
      </p:sp>
      <p:sp>
        <p:nvSpPr>
          <p:cNvPr id="39939" name="Segnaposto contenuto 2">
            <a:extLst>
              <a:ext uri="{FF2B5EF4-FFF2-40B4-BE49-F238E27FC236}">
                <a16:creationId xmlns:a16="http://schemas.microsoft.com/office/drawing/2014/main" id="{7DB3FBBB-AEC1-4F4B-8170-983F16383AF2}"/>
              </a:ext>
            </a:extLst>
          </p:cNvPr>
          <p:cNvSpPr>
            <a:spLocks noGrp="1" noChangeArrowheads="1"/>
          </p:cNvSpPr>
          <p:nvPr>
            <p:ph idx="1"/>
          </p:nvPr>
        </p:nvSpPr>
        <p:spPr/>
        <p:txBody>
          <a:bodyPr/>
          <a:lstStyle/>
          <a:p>
            <a:r>
              <a:rPr lang="it-IT" altLang="it-IT"/>
              <a:t>Per accedere alla Rete locale di cure palliative le procedure variano da regione a regione.</a:t>
            </a:r>
          </a:p>
          <a:p>
            <a:r>
              <a:rPr lang="it-IT" altLang="it-IT"/>
              <a:t>Ovunque però ci si può rivolgere a:</a:t>
            </a:r>
          </a:p>
          <a:p>
            <a:r>
              <a:rPr lang="it-IT" altLang="it-IT"/>
              <a:t>medico di medicina generale (medico di famiglia)</a:t>
            </a:r>
          </a:p>
          <a:p>
            <a:r>
              <a:rPr lang="it-IT" altLang="it-IT"/>
              <a:t>medici specialisti ospedalieri</a:t>
            </a:r>
          </a:p>
          <a:p>
            <a:r>
              <a:rPr lang="it-IT" altLang="it-IT"/>
              <a:t>ASL di riferimento</a:t>
            </a:r>
          </a:p>
          <a:p>
            <a:r>
              <a:rPr lang="it-IT" altLang="it-IT"/>
              <a:t>associazioni di volontariato</a:t>
            </a:r>
          </a:p>
          <a:p>
            <a:endParaRPr lang="it-IT" altLang="it-IT"/>
          </a:p>
        </p:txBody>
      </p:sp>
      <p:sp>
        <p:nvSpPr>
          <p:cNvPr id="39940" name="Segnaposto data 3">
            <a:extLst>
              <a:ext uri="{FF2B5EF4-FFF2-40B4-BE49-F238E27FC236}">
                <a16:creationId xmlns:a16="http://schemas.microsoft.com/office/drawing/2014/main" id="{DB266245-E120-4A9A-B464-0DFB7F96656E}"/>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24172BAC-5D35-4C94-8F9F-99209997D4E4}" type="datetime1">
              <a:rPr lang="it-IT" altLang="it-IT" sz="1100" smtClean="0">
                <a:solidFill>
                  <a:schemeClr val="bg1"/>
                </a:solidFill>
              </a:rPr>
              <a:pPr>
                <a:spcBef>
                  <a:spcPct val="0"/>
                </a:spcBef>
                <a:buClrTx/>
                <a:buFontTx/>
                <a:buNone/>
              </a:pPr>
              <a:t>16/04/2020</a:t>
            </a:fld>
            <a:endParaRPr lang="it-IT" altLang="it-IT" sz="1100">
              <a:solidFill>
                <a:schemeClr val="bg1"/>
              </a:solidFill>
            </a:endParaRPr>
          </a:p>
        </p:txBody>
      </p:sp>
      <p:sp>
        <p:nvSpPr>
          <p:cNvPr id="39941" name="Segnaposto piè di pagina 4">
            <a:extLst>
              <a:ext uri="{FF2B5EF4-FFF2-40B4-BE49-F238E27FC236}">
                <a16:creationId xmlns:a16="http://schemas.microsoft.com/office/drawing/2014/main" id="{5DE62FF0-D032-491E-97A8-A36C48E83764}"/>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Titolo Presentazione</a:t>
            </a:r>
          </a:p>
        </p:txBody>
      </p:sp>
      <p:sp>
        <p:nvSpPr>
          <p:cNvPr id="39942" name="Segnaposto numero diapositiva 5">
            <a:extLst>
              <a:ext uri="{FF2B5EF4-FFF2-40B4-BE49-F238E27FC236}">
                <a16:creationId xmlns:a16="http://schemas.microsoft.com/office/drawing/2014/main" id="{A936B250-D66A-4524-A76F-4A4142ABFA7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Pagina </a:t>
            </a:r>
            <a:fld id="{FA0B49A8-A71D-4654-9158-7A745F77ADF4}" type="slidenum">
              <a:rPr lang="it-IT" altLang="it-IT" sz="1100" smtClean="0">
                <a:solidFill>
                  <a:schemeClr val="bg1"/>
                </a:solidFill>
              </a:rPr>
              <a:pPr>
                <a:spcBef>
                  <a:spcPct val="0"/>
                </a:spcBef>
                <a:buClrTx/>
                <a:buFontTx/>
                <a:buNone/>
              </a:pPr>
              <a:t>11</a:t>
            </a:fld>
            <a:endParaRPr lang="it-IT" altLang="it-IT" sz="1100">
              <a:solidFill>
                <a:schemeClr val="bg1"/>
              </a:solidFill>
            </a:endParaRPr>
          </a:p>
        </p:txBody>
      </p:sp>
      <p:pic>
        <p:nvPicPr>
          <p:cNvPr id="2" name="Audio 1">
            <a:hlinkClick r:id="" action="ppaction://media"/>
            <a:extLst>
              <a:ext uri="{FF2B5EF4-FFF2-40B4-BE49-F238E27FC236}">
                <a16:creationId xmlns:a16="http://schemas.microsoft.com/office/drawing/2014/main" id="{CEE282E3-1B8D-4A75-9CF5-F974D80606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405"/>
    </mc:Choice>
    <mc:Fallback>
      <p:transition spd="slow" advTm="22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olo 1">
            <a:extLst>
              <a:ext uri="{FF2B5EF4-FFF2-40B4-BE49-F238E27FC236}">
                <a16:creationId xmlns:a16="http://schemas.microsoft.com/office/drawing/2014/main" id="{6EC954F5-1FEC-4058-89CC-C02230025C9D}"/>
              </a:ext>
            </a:extLst>
          </p:cNvPr>
          <p:cNvSpPr>
            <a:spLocks noGrp="1" noChangeArrowheads="1"/>
          </p:cNvSpPr>
          <p:nvPr>
            <p:ph type="title"/>
          </p:nvPr>
        </p:nvSpPr>
        <p:spPr/>
        <p:txBody>
          <a:bodyPr/>
          <a:lstStyle/>
          <a:p>
            <a:pPr algn="ctr"/>
            <a:r>
              <a:rPr lang="it-IT" altLang="it-IT"/>
              <a:t>LE CURE PALLIATIVE</a:t>
            </a:r>
          </a:p>
        </p:txBody>
      </p:sp>
      <p:sp>
        <p:nvSpPr>
          <p:cNvPr id="40963" name="Segnaposto contenuto 2">
            <a:extLst>
              <a:ext uri="{FF2B5EF4-FFF2-40B4-BE49-F238E27FC236}">
                <a16:creationId xmlns:a16="http://schemas.microsoft.com/office/drawing/2014/main" id="{E2D06DB8-8AB1-4C24-BDFD-4CDF81C725EB}"/>
              </a:ext>
            </a:extLst>
          </p:cNvPr>
          <p:cNvSpPr>
            <a:spLocks noGrp="1" noChangeArrowheads="1"/>
          </p:cNvSpPr>
          <p:nvPr>
            <p:ph idx="1"/>
          </p:nvPr>
        </p:nvSpPr>
        <p:spPr>
          <a:xfrm>
            <a:off x="755650" y="1341438"/>
            <a:ext cx="7559675" cy="4114800"/>
          </a:xfrm>
        </p:spPr>
        <p:txBody>
          <a:bodyPr/>
          <a:lstStyle/>
          <a:p>
            <a:pPr>
              <a:lnSpc>
                <a:spcPct val="150000"/>
              </a:lnSpc>
              <a:spcBef>
                <a:spcPct val="0"/>
              </a:spcBef>
            </a:pPr>
            <a:r>
              <a:rPr lang="it-IT" altLang="it-IT" sz="1800"/>
              <a:t>Le cure palliative domiciliari consistono nella presa in carico del malato e della sua famiglia direttamente a casa. Sono costituite da prestazioni professionali di tipo medico, infermieristico, riabilitativo, sociale e psicologico, da assistenza farmaceutica e accertamenti diagnostici. Tali cure prevedono la pronta disponibilità medica nelle 24 ore e vengono erogate, con interventi programmati ed articolati sui sette giorni, da una squadra (équipe) di professionisti esperti delle Unità di Cure Palliative (UCP) in collaborazione con il medico di medicina generale.</a:t>
            </a:r>
          </a:p>
        </p:txBody>
      </p:sp>
      <p:sp>
        <p:nvSpPr>
          <p:cNvPr id="40964" name="Segnaposto data 3">
            <a:extLst>
              <a:ext uri="{FF2B5EF4-FFF2-40B4-BE49-F238E27FC236}">
                <a16:creationId xmlns:a16="http://schemas.microsoft.com/office/drawing/2014/main" id="{6F5CC508-FEFD-4DCC-AB1F-94A1ECE55914}"/>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1C4C01CE-29AD-46DE-8DA3-E3DAEA3808F8}" type="datetime1">
              <a:rPr lang="it-IT" altLang="it-IT" sz="1100" smtClean="0">
                <a:solidFill>
                  <a:schemeClr val="bg1"/>
                </a:solidFill>
              </a:rPr>
              <a:pPr>
                <a:spcBef>
                  <a:spcPct val="0"/>
                </a:spcBef>
                <a:buClrTx/>
                <a:buFontTx/>
                <a:buNone/>
              </a:pPr>
              <a:t>16/04/2020</a:t>
            </a:fld>
            <a:endParaRPr lang="it-IT" altLang="it-IT" sz="1100">
              <a:solidFill>
                <a:schemeClr val="bg1"/>
              </a:solidFill>
            </a:endParaRPr>
          </a:p>
        </p:txBody>
      </p:sp>
      <p:sp>
        <p:nvSpPr>
          <p:cNvPr id="40965" name="Segnaposto piè di pagina 4">
            <a:extLst>
              <a:ext uri="{FF2B5EF4-FFF2-40B4-BE49-F238E27FC236}">
                <a16:creationId xmlns:a16="http://schemas.microsoft.com/office/drawing/2014/main" id="{6BD57801-A6F2-4CA7-9153-F605AB0BDCF0}"/>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Titolo Presentazione</a:t>
            </a:r>
          </a:p>
        </p:txBody>
      </p:sp>
      <p:sp>
        <p:nvSpPr>
          <p:cNvPr id="40966" name="Segnaposto numero diapositiva 5">
            <a:extLst>
              <a:ext uri="{FF2B5EF4-FFF2-40B4-BE49-F238E27FC236}">
                <a16:creationId xmlns:a16="http://schemas.microsoft.com/office/drawing/2014/main" id="{699A06A9-5F71-4D4A-8B51-B3D7FE8DAA6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Pagina </a:t>
            </a:r>
            <a:fld id="{9CDCC9BB-DB15-40EB-99C1-A5FBF0AFEAE7}" type="slidenum">
              <a:rPr lang="it-IT" altLang="it-IT" sz="1100" smtClean="0">
                <a:solidFill>
                  <a:schemeClr val="bg1"/>
                </a:solidFill>
              </a:rPr>
              <a:pPr>
                <a:spcBef>
                  <a:spcPct val="0"/>
                </a:spcBef>
                <a:buClrTx/>
                <a:buFontTx/>
                <a:buNone/>
              </a:pPr>
              <a:t>12</a:t>
            </a:fld>
            <a:endParaRPr lang="it-IT" altLang="it-IT" sz="1100">
              <a:solidFill>
                <a:schemeClr val="bg1"/>
              </a:solidFill>
            </a:endParaRPr>
          </a:p>
        </p:txBody>
      </p:sp>
      <p:pic>
        <p:nvPicPr>
          <p:cNvPr id="2" name="Audio 1">
            <a:hlinkClick r:id="" action="ppaction://media"/>
            <a:extLst>
              <a:ext uri="{FF2B5EF4-FFF2-40B4-BE49-F238E27FC236}">
                <a16:creationId xmlns:a16="http://schemas.microsoft.com/office/drawing/2014/main" id="{0DF48D67-1BEC-4B94-A91F-188F45F302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150"/>
    </mc:Choice>
    <mc:Fallback>
      <p:transition spd="slow" advTm="48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olo 1">
            <a:extLst>
              <a:ext uri="{FF2B5EF4-FFF2-40B4-BE49-F238E27FC236}">
                <a16:creationId xmlns:a16="http://schemas.microsoft.com/office/drawing/2014/main" id="{799E6185-E5D7-423A-BA48-265DFE7AEB86}"/>
              </a:ext>
            </a:extLst>
          </p:cNvPr>
          <p:cNvSpPr>
            <a:spLocks noGrp="1" noChangeArrowheads="1"/>
          </p:cNvSpPr>
          <p:nvPr>
            <p:ph type="title"/>
          </p:nvPr>
        </p:nvSpPr>
        <p:spPr/>
        <p:txBody>
          <a:bodyPr/>
          <a:lstStyle/>
          <a:p>
            <a:pPr algn="ctr"/>
            <a:r>
              <a:rPr lang="it-IT" altLang="it-IT"/>
              <a:t>LE CURE PALLIATIVE</a:t>
            </a:r>
          </a:p>
        </p:txBody>
      </p:sp>
      <p:sp>
        <p:nvSpPr>
          <p:cNvPr id="41987" name="Segnaposto contenuto 2">
            <a:extLst>
              <a:ext uri="{FF2B5EF4-FFF2-40B4-BE49-F238E27FC236}">
                <a16:creationId xmlns:a16="http://schemas.microsoft.com/office/drawing/2014/main" id="{1FF92287-90DB-4124-BAFD-9EE7CE1BAE98}"/>
              </a:ext>
            </a:extLst>
          </p:cNvPr>
          <p:cNvSpPr>
            <a:spLocks noGrp="1" noChangeArrowheads="1"/>
          </p:cNvSpPr>
          <p:nvPr>
            <p:ph idx="1"/>
          </p:nvPr>
        </p:nvSpPr>
        <p:spPr>
          <a:xfrm>
            <a:off x="971550" y="1196975"/>
            <a:ext cx="7559675" cy="4114800"/>
          </a:xfrm>
        </p:spPr>
        <p:txBody>
          <a:bodyPr/>
          <a:lstStyle/>
          <a:p>
            <a:pPr>
              <a:buFontTx/>
              <a:buNone/>
            </a:pPr>
            <a:r>
              <a:rPr lang="it-IT" altLang="it-IT" sz="1800"/>
              <a:t>Le condizioni necessarie per accedere alle cure palliative a domicilio sono:</a:t>
            </a:r>
          </a:p>
          <a:p>
            <a:r>
              <a:rPr lang="it-IT" altLang="it-IT" sz="1800"/>
              <a:t>consenso alle cure domiciliari</a:t>
            </a:r>
          </a:p>
          <a:p>
            <a:r>
              <a:rPr lang="it-IT" altLang="it-IT" sz="1800"/>
              <a:t>indicazioni, in persone in fase avanzata di malattia, al trattamento di tipo palliativo per migliorare la qualità di vita e i disturbi (sintomi)</a:t>
            </a:r>
          </a:p>
          <a:p>
            <a:r>
              <a:rPr lang="it-IT" altLang="it-IT" sz="1800"/>
              <a:t>ambiente abitativo e familiare adatto</a:t>
            </a:r>
          </a:p>
          <a:p>
            <a:r>
              <a:rPr lang="it-IT" altLang="it-IT" sz="1800"/>
              <a:t>livello di complessità ed intensività delle cure compatibili con l’ambiente domestico</a:t>
            </a:r>
          </a:p>
          <a:p>
            <a:r>
              <a:rPr lang="it-IT" altLang="it-IT" sz="1800"/>
              <a:t>disponibilità della famiglia a collaborare</a:t>
            </a:r>
          </a:p>
          <a:p>
            <a:pPr>
              <a:buFontTx/>
              <a:buNone/>
            </a:pPr>
            <a:endParaRPr lang="it-IT" altLang="it-IT" sz="1800"/>
          </a:p>
          <a:p>
            <a:pPr>
              <a:buFontTx/>
              <a:buNone/>
            </a:pPr>
            <a:r>
              <a:rPr lang="it-IT" altLang="it-IT" sz="1800"/>
              <a:t>Le cure palliative domiciliari vengono attivate in seguito alla richiesta del medico di medicina generale (per le persone che si trovano a casa) o alla dimissione protetta da parte di un reparto ospedaliero</a:t>
            </a:r>
          </a:p>
          <a:p>
            <a:endParaRPr lang="it-IT" altLang="it-IT"/>
          </a:p>
        </p:txBody>
      </p:sp>
      <p:sp>
        <p:nvSpPr>
          <p:cNvPr id="41988" name="Segnaposto data 3">
            <a:extLst>
              <a:ext uri="{FF2B5EF4-FFF2-40B4-BE49-F238E27FC236}">
                <a16:creationId xmlns:a16="http://schemas.microsoft.com/office/drawing/2014/main" id="{143C16F1-9C0B-476F-8876-57CF71624CE5}"/>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041A5C6D-D339-4C4D-A6AC-0FADB5B09216}" type="datetime1">
              <a:rPr lang="it-IT" altLang="it-IT" sz="1100" smtClean="0">
                <a:solidFill>
                  <a:schemeClr val="bg1"/>
                </a:solidFill>
              </a:rPr>
              <a:pPr>
                <a:spcBef>
                  <a:spcPct val="0"/>
                </a:spcBef>
                <a:buClrTx/>
                <a:buFontTx/>
                <a:buNone/>
              </a:pPr>
              <a:t>16/04/2020</a:t>
            </a:fld>
            <a:endParaRPr lang="it-IT" altLang="it-IT" sz="1100">
              <a:solidFill>
                <a:schemeClr val="bg1"/>
              </a:solidFill>
            </a:endParaRPr>
          </a:p>
        </p:txBody>
      </p:sp>
      <p:sp>
        <p:nvSpPr>
          <p:cNvPr id="41989" name="Segnaposto piè di pagina 4">
            <a:extLst>
              <a:ext uri="{FF2B5EF4-FFF2-40B4-BE49-F238E27FC236}">
                <a16:creationId xmlns:a16="http://schemas.microsoft.com/office/drawing/2014/main" id="{BF7AF771-7C9B-46ED-8363-066530BFD544}"/>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Titolo Presentazione</a:t>
            </a:r>
          </a:p>
        </p:txBody>
      </p:sp>
      <p:sp>
        <p:nvSpPr>
          <p:cNvPr id="41990" name="Segnaposto numero diapositiva 5">
            <a:extLst>
              <a:ext uri="{FF2B5EF4-FFF2-40B4-BE49-F238E27FC236}">
                <a16:creationId xmlns:a16="http://schemas.microsoft.com/office/drawing/2014/main" id="{98EB2513-ADB6-4D1F-830F-7766636C69A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Pagina </a:t>
            </a:r>
            <a:fld id="{C0F5A222-2E60-43D4-9A00-3A8CB13CEBCA}" type="slidenum">
              <a:rPr lang="it-IT" altLang="it-IT" sz="1100" smtClean="0">
                <a:solidFill>
                  <a:schemeClr val="bg1"/>
                </a:solidFill>
              </a:rPr>
              <a:pPr>
                <a:spcBef>
                  <a:spcPct val="0"/>
                </a:spcBef>
                <a:buClrTx/>
                <a:buFontTx/>
                <a:buNone/>
              </a:pPr>
              <a:t>13</a:t>
            </a:fld>
            <a:endParaRPr lang="it-IT" altLang="it-IT" sz="1100">
              <a:solidFill>
                <a:schemeClr val="bg1"/>
              </a:solidFill>
            </a:endParaRPr>
          </a:p>
        </p:txBody>
      </p:sp>
      <p:pic>
        <p:nvPicPr>
          <p:cNvPr id="2" name="Audio 1">
            <a:hlinkClick r:id="" action="ppaction://media"/>
            <a:extLst>
              <a:ext uri="{FF2B5EF4-FFF2-40B4-BE49-F238E27FC236}">
                <a16:creationId xmlns:a16="http://schemas.microsoft.com/office/drawing/2014/main" id="{5B6D3812-7408-4423-9835-73C6CD8481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500"/>
    </mc:Choice>
    <mc:Fallback>
      <p:transition spd="slow" advTm="5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olo 1">
            <a:extLst>
              <a:ext uri="{FF2B5EF4-FFF2-40B4-BE49-F238E27FC236}">
                <a16:creationId xmlns:a16="http://schemas.microsoft.com/office/drawing/2014/main" id="{6F2621B2-0F75-40BB-BE72-812F2F90FFC2}"/>
              </a:ext>
            </a:extLst>
          </p:cNvPr>
          <p:cNvSpPr>
            <a:spLocks noGrp="1" noChangeArrowheads="1"/>
          </p:cNvSpPr>
          <p:nvPr>
            <p:ph type="title"/>
          </p:nvPr>
        </p:nvSpPr>
        <p:spPr/>
        <p:txBody>
          <a:bodyPr/>
          <a:lstStyle/>
          <a:p>
            <a:pPr algn="ctr"/>
            <a:r>
              <a:rPr lang="it-IT" altLang="it-IT"/>
              <a:t>LE CURE PALLIATIVE</a:t>
            </a:r>
          </a:p>
        </p:txBody>
      </p:sp>
      <p:sp>
        <p:nvSpPr>
          <p:cNvPr id="43011" name="Segnaposto contenuto 2">
            <a:extLst>
              <a:ext uri="{FF2B5EF4-FFF2-40B4-BE49-F238E27FC236}">
                <a16:creationId xmlns:a16="http://schemas.microsoft.com/office/drawing/2014/main" id="{547FBF16-49C7-4A5C-83DB-601AB6721DAA}"/>
              </a:ext>
            </a:extLst>
          </p:cNvPr>
          <p:cNvSpPr>
            <a:spLocks noGrp="1" noChangeArrowheads="1"/>
          </p:cNvSpPr>
          <p:nvPr>
            <p:ph idx="1"/>
          </p:nvPr>
        </p:nvSpPr>
        <p:spPr>
          <a:xfrm>
            <a:off x="395288" y="1196975"/>
            <a:ext cx="8497887" cy="4114800"/>
          </a:xfrm>
        </p:spPr>
        <p:txBody>
          <a:bodyPr/>
          <a:lstStyle/>
          <a:p>
            <a:pPr algn="just">
              <a:lnSpc>
                <a:spcPct val="150000"/>
              </a:lnSpc>
              <a:spcBef>
                <a:spcPct val="0"/>
              </a:spcBef>
            </a:pPr>
            <a:r>
              <a:rPr lang="it-IT" altLang="it-IT" sz="1600" b="1">
                <a:solidFill>
                  <a:srgbClr val="830022"/>
                </a:solidFill>
              </a:rPr>
              <a:t>L’hospice </a:t>
            </a:r>
            <a:r>
              <a:rPr lang="it-IT" altLang="it-IT" sz="1600"/>
              <a:t>è un luogo d’accoglienza e ricovero finalizzato a offrire le migliori cure palliative alle persone malate e ai loro familiari qualora non possano essere effettuate a domicilio.</a:t>
            </a:r>
            <a:br>
              <a:rPr lang="it-IT" altLang="it-IT" sz="1600"/>
            </a:br>
            <a:r>
              <a:rPr lang="it-IT" altLang="it-IT" sz="1600"/>
              <a:t>Si tratta di un luogo d’accoglienza e ricovero, nel quale la persona viene accompagnata nelle ultime fasi della vita con un adeguato sostegno medico, psicologico e spirituale affinché le viva con dignità nel modo meno traumatico e doloroso possibile.</a:t>
            </a:r>
          </a:p>
          <a:p>
            <a:pPr algn="just">
              <a:lnSpc>
                <a:spcPct val="150000"/>
              </a:lnSpc>
              <a:spcBef>
                <a:spcPct val="0"/>
              </a:spcBef>
            </a:pPr>
            <a:endParaRPr lang="it-IT" altLang="it-IT" sz="1600"/>
          </a:p>
          <a:p>
            <a:pPr algn="just">
              <a:lnSpc>
                <a:spcPct val="150000"/>
              </a:lnSpc>
              <a:spcBef>
                <a:spcPct val="0"/>
              </a:spcBef>
            </a:pPr>
            <a:r>
              <a:rPr lang="it-IT" altLang="it-IT" sz="1600"/>
              <a:t>All'interno dell'hospice operano diversi professionisti riuniti in squadra (équipe). L’equipe è costituita da medico, psicologo, infermiere, assistente sociale, assistente spirituale, assistente occupazionale e personale volontario con il delicato compito di ascoltare e supportare per cogliere ogni aspettativa, desiderio e speranza del malato e della sua famiglia</a:t>
            </a:r>
          </a:p>
        </p:txBody>
      </p:sp>
      <p:sp>
        <p:nvSpPr>
          <p:cNvPr id="43012" name="Segnaposto data 3">
            <a:extLst>
              <a:ext uri="{FF2B5EF4-FFF2-40B4-BE49-F238E27FC236}">
                <a16:creationId xmlns:a16="http://schemas.microsoft.com/office/drawing/2014/main" id="{61FCD1D5-9C5C-4429-BA26-52769E925C1C}"/>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4C4C87D8-681C-49FC-A982-13B2B0BD6E99}" type="datetime1">
              <a:rPr lang="it-IT" altLang="it-IT" sz="1100" smtClean="0">
                <a:solidFill>
                  <a:schemeClr val="bg1"/>
                </a:solidFill>
              </a:rPr>
              <a:pPr>
                <a:spcBef>
                  <a:spcPct val="0"/>
                </a:spcBef>
                <a:buClrTx/>
                <a:buFontTx/>
                <a:buNone/>
              </a:pPr>
              <a:t>16/04/2020</a:t>
            </a:fld>
            <a:endParaRPr lang="it-IT" altLang="it-IT" sz="1100">
              <a:solidFill>
                <a:schemeClr val="bg1"/>
              </a:solidFill>
            </a:endParaRPr>
          </a:p>
        </p:txBody>
      </p:sp>
      <p:sp>
        <p:nvSpPr>
          <p:cNvPr id="43013" name="Segnaposto piè di pagina 4">
            <a:extLst>
              <a:ext uri="{FF2B5EF4-FFF2-40B4-BE49-F238E27FC236}">
                <a16:creationId xmlns:a16="http://schemas.microsoft.com/office/drawing/2014/main" id="{13D90ADA-C897-4E49-96B0-1544BB45AC4F}"/>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Titolo Presentazione</a:t>
            </a:r>
          </a:p>
        </p:txBody>
      </p:sp>
      <p:sp>
        <p:nvSpPr>
          <p:cNvPr id="43014" name="Segnaposto numero diapositiva 5">
            <a:extLst>
              <a:ext uri="{FF2B5EF4-FFF2-40B4-BE49-F238E27FC236}">
                <a16:creationId xmlns:a16="http://schemas.microsoft.com/office/drawing/2014/main" id="{FE7AA0BC-CD5D-49A0-AB29-3D6BB1FAE8C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Pagina </a:t>
            </a:r>
            <a:fld id="{C7980DBE-17E8-40A9-8EB3-1E7764F0493B}" type="slidenum">
              <a:rPr lang="it-IT" altLang="it-IT" sz="1100" smtClean="0">
                <a:solidFill>
                  <a:schemeClr val="bg1"/>
                </a:solidFill>
              </a:rPr>
              <a:pPr>
                <a:spcBef>
                  <a:spcPct val="0"/>
                </a:spcBef>
                <a:buClrTx/>
                <a:buFontTx/>
                <a:buNone/>
              </a:pPr>
              <a:t>14</a:t>
            </a:fld>
            <a:endParaRPr lang="it-IT" altLang="it-IT" sz="1100">
              <a:solidFill>
                <a:schemeClr val="bg1"/>
              </a:solidFill>
            </a:endParaRPr>
          </a:p>
        </p:txBody>
      </p:sp>
      <p:pic>
        <p:nvPicPr>
          <p:cNvPr id="3" name="Audio 2">
            <a:hlinkClick r:id="" action="ppaction://media"/>
            <a:extLst>
              <a:ext uri="{FF2B5EF4-FFF2-40B4-BE49-F238E27FC236}">
                <a16:creationId xmlns:a16="http://schemas.microsoft.com/office/drawing/2014/main" id="{592E9E6C-D023-421D-9A4B-5CC6271D26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853"/>
    </mc:Choice>
    <mc:Fallback>
      <p:transition spd="slow" advTm="63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olo 1">
            <a:extLst>
              <a:ext uri="{FF2B5EF4-FFF2-40B4-BE49-F238E27FC236}">
                <a16:creationId xmlns:a16="http://schemas.microsoft.com/office/drawing/2014/main" id="{6D206213-1363-42D3-82A4-F61299BB72EB}"/>
              </a:ext>
            </a:extLst>
          </p:cNvPr>
          <p:cNvSpPr>
            <a:spLocks noGrp="1" noChangeArrowheads="1"/>
          </p:cNvSpPr>
          <p:nvPr>
            <p:ph type="title"/>
          </p:nvPr>
        </p:nvSpPr>
        <p:spPr/>
        <p:txBody>
          <a:bodyPr/>
          <a:lstStyle/>
          <a:p>
            <a:pPr algn="ctr"/>
            <a:r>
              <a:rPr lang="it-IT" altLang="it-IT"/>
              <a:t>LE CURE PALLIATIVE</a:t>
            </a:r>
          </a:p>
        </p:txBody>
      </p:sp>
      <p:sp>
        <p:nvSpPr>
          <p:cNvPr id="44035" name="Segnaposto contenuto 2">
            <a:extLst>
              <a:ext uri="{FF2B5EF4-FFF2-40B4-BE49-F238E27FC236}">
                <a16:creationId xmlns:a16="http://schemas.microsoft.com/office/drawing/2014/main" id="{2837C85A-9141-49FE-8377-206C39B2861F}"/>
              </a:ext>
            </a:extLst>
          </p:cNvPr>
          <p:cNvSpPr>
            <a:spLocks noGrp="1" noChangeArrowheads="1"/>
          </p:cNvSpPr>
          <p:nvPr>
            <p:ph idx="1"/>
          </p:nvPr>
        </p:nvSpPr>
        <p:spPr>
          <a:xfrm>
            <a:off x="900113" y="1196975"/>
            <a:ext cx="7559675" cy="4114800"/>
          </a:xfrm>
        </p:spPr>
        <p:txBody>
          <a:bodyPr/>
          <a:lstStyle/>
          <a:p>
            <a:pPr>
              <a:lnSpc>
                <a:spcPct val="150000"/>
              </a:lnSpc>
              <a:spcBef>
                <a:spcPct val="0"/>
              </a:spcBef>
              <a:buFontTx/>
              <a:buNone/>
            </a:pPr>
            <a:r>
              <a:rPr lang="it-IT" altLang="it-IT" sz="1800"/>
              <a:t>Gli hospice possono essere gestiti direttamente dalle Aziende sanitarie o da associazioni di volontariato no profit accreditate presso le Aziende sanitarie locali. Al loro interno sono erogate sia prestazioni di ricovero diurno (Day Hospital e Day Hospice) che di ricovero residenziale. Sono tipicamente costituiti da camere singole con bagno privato, dotate di una poltrona-letto per l’eventuale presenza di un accompagnatore anche durante la notte. Ogni camera è dotata di confort quali aria condizionata, televisione e frigorifero. Il malato stesso, se lo desidera, può personalizzare la camera con oggetti di arredamento portati dalla propria casa.</a:t>
            </a:r>
          </a:p>
        </p:txBody>
      </p:sp>
      <p:sp>
        <p:nvSpPr>
          <p:cNvPr id="44036" name="Segnaposto data 3">
            <a:extLst>
              <a:ext uri="{FF2B5EF4-FFF2-40B4-BE49-F238E27FC236}">
                <a16:creationId xmlns:a16="http://schemas.microsoft.com/office/drawing/2014/main" id="{3CE1F6D8-F3C9-4E60-B0FC-B6AA4039F181}"/>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6C6B6486-A816-4547-918D-906AF7B57869}" type="datetime1">
              <a:rPr lang="it-IT" altLang="it-IT" sz="1100" smtClean="0">
                <a:solidFill>
                  <a:schemeClr val="bg1"/>
                </a:solidFill>
              </a:rPr>
              <a:pPr>
                <a:spcBef>
                  <a:spcPct val="0"/>
                </a:spcBef>
                <a:buClrTx/>
                <a:buFontTx/>
                <a:buNone/>
              </a:pPr>
              <a:t>16/04/2020</a:t>
            </a:fld>
            <a:endParaRPr lang="it-IT" altLang="it-IT" sz="1100">
              <a:solidFill>
                <a:schemeClr val="bg1"/>
              </a:solidFill>
            </a:endParaRPr>
          </a:p>
        </p:txBody>
      </p:sp>
      <p:sp>
        <p:nvSpPr>
          <p:cNvPr id="44037" name="Segnaposto piè di pagina 4">
            <a:extLst>
              <a:ext uri="{FF2B5EF4-FFF2-40B4-BE49-F238E27FC236}">
                <a16:creationId xmlns:a16="http://schemas.microsoft.com/office/drawing/2014/main" id="{27414563-12B6-4520-AFD3-2BA4DBE8B902}"/>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Titolo Presentazione</a:t>
            </a:r>
          </a:p>
        </p:txBody>
      </p:sp>
      <p:sp>
        <p:nvSpPr>
          <p:cNvPr id="44038" name="Segnaposto numero diapositiva 5">
            <a:extLst>
              <a:ext uri="{FF2B5EF4-FFF2-40B4-BE49-F238E27FC236}">
                <a16:creationId xmlns:a16="http://schemas.microsoft.com/office/drawing/2014/main" id="{67A4E18D-2C01-463C-8236-EE0C8D03B8F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Pagina </a:t>
            </a:r>
            <a:fld id="{F1AB02D4-F154-4989-A37F-C49B490625EA}" type="slidenum">
              <a:rPr lang="it-IT" altLang="it-IT" sz="1100" smtClean="0">
                <a:solidFill>
                  <a:schemeClr val="bg1"/>
                </a:solidFill>
              </a:rPr>
              <a:pPr>
                <a:spcBef>
                  <a:spcPct val="0"/>
                </a:spcBef>
                <a:buClrTx/>
                <a:buFontTx/>
                <a:buNone/>
              </a:pPr>
              <a:t>15</a:t>
            </a:fld>
            <a:endParaRPr lang="it-IT" altLang="it-IT" sz="1100">
              <a:solidFill>
                <a:schemeClr val="bg1"/>
              </a:solidFill>
            </a:endParaRPr>
          </a:p>
        </p:txBody>
      </p:sp>
      <p:pic>
        <p:nvPicPr>
          <p:cNvPr id="2" name="Audio 1">
            <a:hlinkClick r:id="" action="ppaction://media"/>
            <a:extLst>
              <a:ext uri="{FF2B5EF4-FFF2-40B4-BE49-F238E27FC236}">
                <a16:creationId xmlns:a16="http://schemas.microsoft.com/office/drawing/2014/main" id="{427C101E-6202-48F4-8E6E-8D51F82F79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349"/>
    </mc:Choice>
    <mc:Fallback>
      <p:transition spd="slow" advTm="53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olo 1">
            <a:extLst>
              <a:ext uri="{FF2B5EF4-FFF2-40B4-BE49-F238E27FC236}">
                <a16:creationId xmlns:a16="http://schemas.microsoft.com/office/drawing/2014/main" id="{4083504A-D54A-4691-B865-CCB869461E9C}"/>
              </a:ext>
            </a:extLst>
          </p:cNvPr>
          <p:cNvSpPr>
            <a:spLocks noGrp="1" noChangeArrowheads="1"/>
          </p:cNvSpPr>
          <p:nvPr>
            <p:ph type="title"/>
          </p:nvPr>
        </p:nvSpPr>
        <p:spPr/>
        <p:txBody>
          <a:bodyPr/>
          <a:lstStyle/>
          <a:p>
            <a:pPr algn="ctr"/>
            <a:r>
              <a:rPr lang="it-IT" altLang="it-IT"/>
              <a:t>LE CURE PALLIATIVE</a:t>
            </a:r>
          </a:p>
        </p:txBody>
      </p:sp>
      <p:sp>
        <p:nvSpPr>
          <p:cNvPr id="45059" name="Segnaposto contenuto 2">
            <a:extLst>
              <a:ext uri="{FF2B5EF4-FFF2-40B4-BE49-F238E27FC236}">
                <a16:creationId xmlns:a16="http://schemas.microsoft.com/office/drawing/2014/main" id="{AACAD94D-0868-4277-A720-9C1CE5BAD4C9}"/>
              </a:ext>
            </a:extLst>
          </p:cNvPr>
          <p:cNvSpPr>
            <a:spLocks noGrp="1" noChangeArrowheads="1"/>
          </p:cNvSpPr>
          <p:nvPr>
            <p:ph idx="1"/>
          </p:nvPr>
        </p:nvSpPr>
        <p:spPr>
          <a:xfrm>
            <a:off x="971550" y="1196975"/>
            <a:ext cx="7559675" cy="4114800"/>
          </a:xfrm>
        </p:spPr>
        <p:txBody>
          <a:bodyPr/>
          <a:lstStyle/>
          <a:p>
            <a:r>
              <a:rPr lang="it-IT" altLang="it-IT"/>
              <a:t>L’assistenza nell'hospice è gratuita, ma l’accesso alla struttura avviene attraverso i reparti ospedalieri o tramite richiesta del medico curante, se il malato si trova a casa. </a:t>
            </a:r>
          </a:p>
          <a:p>
            <a:r>
              <a:rPr lang="it-IT" altLang="it-IT"/>
              <a:t>Il personale dell'hospice contatta direttamente il familiare, o il malato, per definire la data prevista del ricovero. </a:t>
            </a:r>
          </a:p>
          <a:p>
            <a:r>
              <a:rPr lang="it-IT" altLang="it-IT"/>
              <a:t>Di norma, gli hospice si dotano di criteri specifici di valutazione per gestire le priorità all'interno della lista d'attesa</a:t>
            </a:r>
          </a:p>
        </p:txBody>
      </p:sp>
      <p:sp>
        <p:nvSpPr>
          <p:cNvPr id="45060" name="Segnaposto data 3">
            <a:extLst>
              <a:ext uri="{FF2B5EF4-FFF2-40B4-BE49-F238E27FC236}">
                <a16:creationId xmlns:a16="http://schemas.microsoft.com/office/drawing/2014/main" id="{0099BE97-73B6-484A-B069-EC52A330127A}"/>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8086F357-052C-4A8B-9D31-39A3BC57421B}" type="datetime1">
              <a:rPr lang="it-IT" altLang="it-IT" sz="1100" smtClean="0">
                <a:solidFill>
                  <a:schemeClr val="bg1"/>
                </a:solidFill>
              </a:rPr>
              <a:pPr>
                <a:spcBef>
                  <a:spcPct val="0"/>
                </a:spcBef>
                <a:buClrTx/>
                <a:buFontTx/>
                <a:buNone/>
              </a:pPr>
              <a:t>16/04/2020</a:t>
            </a:fld>
            <a:endParaRPr lang="it-IT" altLang="it-IT" sz="1100">
              <a:solidFill>
                <a:schemeClr val="bg1"/>
              </a:solidFill>
            </a:endParaRPr>
          </a:p>
        </p:txBody>
      </p:sp>
      <p:sp>
        <p:nvSpPr>
          <p:cNvPr id="45061" name="Segnaposto piè di pagina 4">
            <a:extLst>
              <a:ext uri="{FF2B5EF4-FFF2-40B4-BE49-F238E27FC236}">
                <a16:creationId xmlns:a16="http://schemas.microsoft.com/office/drawing/2014/main" id="{0847E6EF-53EC-4447-A0FE-F91C206F9D4F}"/>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Titolo Presentazione</a:t>
            </a:r>
          </a:p>
        </p:txBody>
      </p:sp>
      <p:sp>
        <p:nvSpPr>
          <p:cNvPr id="45062" name="Segnaposto numero diapositiva 5">
            <a:extLst>
              <a:ext uri="{FF2B5EF4-FFF2-40B4-BE49-F238E27FC236}">
                <a16:creationId xmlns:a16="http://schemas.microsoft.com/office/drawing/2014/main" id="{F6363D13-3888-4AB2-AD8D-802921261B9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Pagina </a:t>
            </a:r>
            <a:fld id="{6C1B4ABF-46B6-4183-BEAF-B004F11B1B25}" type="slidenum">
              <a:rPr lang="it-IT" altLang="it-IT" sz="1100" smtClean="0">
                <a:solidFill>
                  <a:schemeClr val="bg1"/>
                </a:solidFill>
              </a:rPr>
              <a:pPr>
                <a:spcBef>
                  <a:spcPct val="0"/>
                </a:spcBef>
                <a:buClrTx/>
                <a:buFontTx/>
                <a:buNone/>
              </a:pPr>
              <a:t>16</a:t>
            </a:fld>
            <a:endParaRPr lang="it-IT" altLang="it-IT" sz="1100">
              <a:solidFill>
                <a:schemeClr val="bg1"/>
              </a:solidFill>
            </a:endParaRPr>
          </a:p>
        </p:txBody>
      </p:sp>
      <p:pic>
        <p:nvPicPr>
          <p:cNvPr id="2" name="Audio 1">
            <a:hlinkClick r:id="" action="ppaction://media"/>
            <a:extLst>
              <a:ext uri="{FF2B5EF4-FFF2-40B4-BE49-F238E27FC236}">
                <a16:creationId xmlns:a16="http://schemas.microsoft.com/office/drawing/2014/main" id="{B8029213-10EA-4902-90DF-4101A47C78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716"/>
    </mc:Choice>
    <mc:Fallback>
      <p:transition spd="slow" advTm="31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01A026-05F2-4CF7-B659-4C78ED1B5EBC}"/>
              </a:ext>
            </a:extLst>
          </p:cNvPr>
          <p:cNvSpPr>
            <a:spLocks noGrp="1"/>
          </p:cNvSpPr>
          <p:nvPr>
            <p:ph type="title"/>
          </p:nvPr>
        </p:nvSpPr>
        <p:spPr/>
        <p:txBody>
          <a:bodyPr/>
          <a:lstStyle/>
          <a:p>
            <a:pPr algn="ctr"/>
            <a:r>
              <a:rPr lang="it-IT" dirty="0"/>
              <a:t>CASO CLINICO</a:t>
            </a:r>
          </a:p>
        </p:txBody>
      </p:sp>
      <p:sp>
        <p:nvSpPr>
          <p:cNvPr id="3" name="Segnaposto contenuto 2">
            <a:extLst>
              <a:ext uri="{FF2B5EF4-FFF2-40B4-BE49-F238E27FC236}">
                <a16:creationId xmlns:a16="http://schemas.microsoft.com/office/drawing/2014/main" id="{60950F20-C888-4EED-B7A4-E91217AAAFF1}"/>
              </a:ext>
            </a:extLst>
          </p:cNvPr>
          <p:cNvSpPr>
            <a:spLocks noGrp="1"/>
          </p:cNvSpPr>
          <p:nvPr>
            <p:ph idx="1"/>
          </p:nvPr>
        </p:nvSpPr>
        <p:spPr>
          <a:xfrm>
            <a:off x="792162" y="1129680"/>
            <a:ext cx="7559675" cy="4598640"/>
          </a:xfrm>
        </p:spPr>
        <p:txBody>
          <a:bodyPr/>
          <a:lstStyle/>
          <a:p>
            <a:r>
              <a:rPr lang="it-IT" sz="1800" dirty="0"/>
              <a:t>Giuliana ha 53 anni, e due anni or sono gli è stato diagnosticato un k della mammella. </a:t>
            </a:r>
          </a:p>
          <a:p>
            <a:r>
              <a:rPr lang="it-IT" sz="1800" dirty="0"/>
              <a:t>La paziente è stata sottoposta a cicli di radioterapia e chemioterapia, e ha seguito un programma definito di follow-up</a:t>
            </a:r>
          </a:p>
          <a:p>
            <a:r>
              <a:rPr lang="it-IT" sz="1800" dirty="0"/>
              <a:t>Recentemente ha iniziato ad avvertire dolore progressivo e ingravescente in regione dorsale, con esacerbazione con gli atti inspiratori</a:t>
            </a:r>
          </a:p>
          <a:p>
            <a:r>
              <a:rPr lang="it-IT" sz="1800" dirty="0"/>
              <a:t>Una RMN vertebrale ha evidenziato la presenza di una lesione metastatica a livello della VII vertebra dorsale</a:t>
            </a:r>
          </a:p>
          <a:p>
            <a:r>
              <a:rPr lang="it-IT" sz="1800" dirty="0"/>
              <a:t>Il dolore è continuo, persistente e maggiore durante gli atti respiratori, e incide molto con la qualità di vita</a:t>
            </a:r>
          </a:p>
          <a:p>
            <a:r>
              <a:rPr lang="it-IT" sz="1800" dirty="0"/>
              <a:t>E’ stato impostato un programma di cure palliative</a:t>
            </a:r>
          </a:p>
          <a:p>
            <a:r>
              <a:rPr lang="it-IT" sz="1800" dirty="0"/>
              <a:t>Formula una diagnosi infermieristica reale e una diagnosi di rischio con </a:t>
            </a:r>
            <a:r>
              <a:rPr lang="it-IT" sz="1800"/>
              <a:t>il relativo </a:t>
            </a:r>
            <a:r>
              <a:rPr lang="it-IT" sz="1800" dirty="0"/>
              <a:t>piano di assistenza</a:t>
            </a:r>
          </a:p>
        </p:txBody>
      </p:sp>
      <p:sp>
        <p:nvSpPr>
          <p:cNvPr id="4" name="Segnaposto data 3">
            <a:extLst>
              <a:ext uri="{FF2B5EF4-FFF2-40B4-BE49-F238E27FC236}">
                <a16:creationId xmlns:a16="http://schemas.microsoft.com/office/drawing/2014/main" id="{3CF13706-0854-4942-A809-3BAA9C657AA1}"/>
              </a:ext>
            </a:extLst>
          </p:cNvPr>
          <p:cNvSpPr>
            <a:spLocks noGrp="1"/>
          </p:cNvSpPr>
          <p:nvPr>
            <p:ph type="dt" sz="half" idx="10"/>
          </p:nvPr>
        </p:nvSpPr>
        <p:spPr/>
        <p:txBody>
          <a:bodyPr/>
          <a:lstStyle/>
          <a:p>
            <a:fld id="{A744BB9A-CE97-4AED-B3B4-C9C958F31445}" type="datetime1">
              <a:rPr lang="it-IT" smtClean="0"/>
              <a:pPr/>
              <a:t>16/04/2020</a:t>
            </a:fld>
            <a:endParaRPr lang="it-IT"/>
          </a:p>
        </p:txBody>
      </p:sp>
      <p:sp>
        <p:nvSpPr>
          <p:cNvPr id="5" name="Segnaposto piè di pagina 4">
            <a:extLst>
              <a:ext uri="{FF2B5EF4-FFF2-40B4-BE49-F238E27FC236}">
                <a16:creationId xmlns:a16="http://schemas.microsoft.com/office/drawing/2014/main" id="{CC8588A6-7FC7-46CD-8C7C-464D00702587}"/>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043A15BE-99F0-4365-8CCF-4458C0DD960A}"/>
              </a:ext>
            </a:extLst>
          </p:cNvPr>
          <p:cNvSpPr>
            <a:spLocks noGrp="1"/>
          </p:cNvSpPr>
          <p:nvPr>
            <p:ph type="sldNum" sz="quarter" idx="12"/>
          </p:nvPr>
        </p:nvSpPr>
        <p:spPr/>
        <p:txBody>
          <a:bodyPr/>
          <a:lstStyle/>
          <a:p>
            <a:r>
              <a:rPr lang="it-IT"/>
              <a:t>Pagina </a:t>
            </a:r>
            <a:fld id="{8EB204B8-FFE9-433F-9D3F-5A2C0C969167}" type="slidenum">
              <a:rPr lang="it-IT" smtClean="0"/>
              <a:pPr/>
              <a:t>17</a:t>
            </a:fld>
            <a:endParaRPr lang="it-IT"/>
          </a:p>
        </p:txBody>
      </p:sp>
      <p:pic>
        <p:nvPicPr>
          <p:cNvPr id="7" name="Audio 6">
            <a:hlinkClick r:id="" action="ppaction://media"/>
            <a:extLst>
              <a:ext uri="{FF2B5EF4-FFF2-40B4-BE49-F238E27FC236}">
                <a16:creationId xmlns:a16="http://schemas.microsoft.com/office/drawing/2014/main" id="{FDF3CDCD-A9EA-4391-B300-5AAD3CAC84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36707408"/>
      </p:ext>
    </p:extLst>
  </p:cSld>
  <p:clrMapOvr>
    <a:masterClrMapping/>
  </p:clrMapOvr>
  <mc:AlternateContent xmlns:mc="http://schemas.openxmlformats.org/markup-compatibility/2006">
    <mc:Choice xmlns:p14="http://schemas.microsoft.com/office/powerpoint/2010/main" Requires="p14">
      <p:transition spd="slow" p14:dur="2000" advTm="12436"/>
    </mc:Choice>
    <mc:Fallback>
      <p:transition spd="slow" advTm="12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a:extLst>
              <a:ext uri="{FF2B5EF4-FFF2-40B4-BE49-F238E27FC236}">
                <a16:creationId xmlns:a16="http://schemas.microsoft.com/office/drawing/2014/main" id="{3B97335F-A4A0-4F00-889F-03C90E2591E2}"/>
              </a:ext>
            </a:extLst>
          </p:cNvPr>
          <p:cNvSpPr>
            <a:spLocks noGrp="1" noChangeArrowheads="1"/>
          </p:cNvSpPr>
          <p:nvPr>
            <p:ph type="title"/>
          </p:nvPr>
        </p:nvSpPr>
        <p:spPr/>
        <p:txBody>
          <a:bodyPr/>
          <a:lstStyle/>
          <a:p>
            <a:pPr algn="ctr"/>
            <a:r>
              <a:rPr lang="it-IT" altLang="it-IT"/>
              <a:t>DOLORE ONCOLOGICO</a:t>
            </a:r>
          </a:p>
        </p:txBody>
      </p:sp>
      <p:sp>
        <p:nvSpPr>
          <p:cNvPr id="30723" name="Segnaposto contenuto 2">
            <a:extLst>
              <a:ext uri="{FF2B5EF4-FFF2-40B4-BE49-F238E27FC236}">
                <a16:creationId xmlns:a16="http://schemas.microsoft.com/office/drawing/2014/main" id="{E8A1B8C6-0128-49C1-8BF3-1E1BA73594C7}"/>
              </a:ext>
            </a:extLst>
          </p:cNvPr>
          <p:cNvSpPr>
            <a:spLocks noGrp="1" noChangeArrowheads="1"/>
          </p:cNvSpPr>
          <p:nvPr>
            <p:ph idx="1"/>
          </p:nvPr>
        </p:nvSpPr>
        <p:spPr>
          <a:xfrm>
            <a:off x="611188" y="1196975"/>
            <a:ext cx="8064500" cy="4454525"/>
          </a:xfrm>
        </p:spPr>
        <p:txBody>
          <a:bodyPr/>
          <a:lstStyle/>
          <a:p>
            <a:pPr>
              <a:buFontTx/>
              <a:buNone/>
            </a:pPr>
            <a:r>
              <a:rPr lang="it-IT" altLang="it-IT" sz="1600"/>
              <a:t>Esiste un’elevata prevalenza di dolore nei pazienti oncologici.</a:t>
            </a:r>
          </a:p>
          <a:p>
            <a:pPr>
              <a:buFontTx/>
              <a:buNone/>
            </a:pPr>
            <a:r>
              <a:rPr lang="it-IT" altLang="it-IT" sz="1600"/>
              <a:t>Il dolore oncologico può essere definito nocicettivo e neuropatico</a:t>
            </a:r>
          </a:p>
          <a:p>
            <a:pPr>
              <a:buFontTx/>
              <a:buNone/>
            </a:pPr>
            <a:r>
              <a:rPr lang="it-IT" altLang="it-IT" sz="1600"/>
              <a:t>La causa più frequente di dolore oncologico sono le metastasi ossee.</a:t>
            </a:r>
          </a:p>
          <a:p>
            <a:pPr>
              <a:buFontTx/>
              <a:buNone/>
            </a:pPr>
            <a:endParaRPr lang="it-IT" altLang="it-IT" sz="1600"/>
          </a:p>
          <a:p>
            <a:pPr>
              <a:buFontTx/>
              <a:buNone/>
            </a:pPr>
            <a:r>
              <a:rPr lang="it-IT" altLang="it-IT" sz="1600"/>
              <a:t>Il dolore oncologico è distinto in tre diverse condizioni:</a:t>
            </a:r>
            <a:br>
              <a:rPr lang="it-IT" altLang="it-IT" sz="1600"/>
            </a:br>
            <a:endParaRPr lang="it-IT" altLang="it-IT" sz="1600"/>
          </a:p>
          <a:p>
            <a:pPr algn="r">
              <a:buFontTx/>
              <a:buNone/>
            </a:pPr>
            <a:r>
              <a:rPr lang="it-IT" altLang="it-IT" sz="1600" b="1">
                <a:solidFill>
                  <a:srgbClr val="830022"/>
                </a:solidFill>
              </a:rPr>
              <a:t>Episodico intenso    </a:t>
            </a:r>
            <a:r>
              <a:rPr lang="it-IT" altLang="it-IT" sz="1600"/>
              <a:t>–    si presenta in aggiunta al dolore oncologico sottostante.   E’ molto più intenso rispetto al livello solito percepito</a:t>
            </a:r>
          </a:p>
          <a:p>
            <a:pPr algn="r">
              <a:buFontTx/>
              <a:buNone/>
            </a:pPr>
            <a:r>
              <a:rPr lang="it-IT" altLang="it-IT" sz="1600"/>
              <a:t>              </a:t>
            </a:r>
          </a:p>
          <a:p>
            <a:pPr algn="r">
              <a:buFontTx/>
              <a:buNone/>
            </a:pPr>
            <a:r>
              <a:rPr lang="it-IT" altLang="it-IT" sz="1600"/>
              <a:t>     </a:t>
            </a:r>
            <a:r>
              <a:rPr lang="it-IT" altLang="it-IT" sz="1600" b="1">
                <a:solidFill>
                  <a:srgbClr val="830022"/>
                </a:solidFill>
              </a:rPr>
              <a:t>Incidente  </a:t>
            </a:r>
            <a:r>
              <a:rPr lang="it-IT" altLang="it-IT" sz="1600"/>
              <a:t>       –           è causato da attività accidentali, come camminare, sollevare pesi, salire scale, lavarsi e vestirsi</a:t>
            </a:r>
          </a:p>
          <a:p>
            <a:pPr algn="r">
              <a:buFontTx/>
              <a:buNone/>
            </a:pPr>
            <a:endParaRPr lang="it-IT" altLang="it-IT" sz="1600"/>
          </a:p>
          <a:p>
            <a:pPr algn="r">
              <a:buFontTx/>
              <a:buNone/>
            </a:pPr>
            <a:r>
              <a:rPr lang="it-IT" altLang="it-IT" sz="1600" b="1">
                <a:solidFill>
                  <a:srgbClr val="830022"/>
                </a:solidFill>
              </a:rPr>
              <a:t>End of dose failure   </a:t>
            </a:r>
            <a:r>
              <a:rPr lang="it-IT" altLang="it-IT" sz="1600"/>
              <a:t>–       si ha quando gli effetti terapeutici dell’analgesia prescritta al paziente calano prima della successiva dose. </a:t>
            </a:r>
          </a:p>
          <a:p>
            <a:pPr algn="r">
              <a:buFontTx/>
              <a:buNone/>
            </a:pPr>
            <a:r>
              <a:rPr lang="it-IT" altLang="it-IT" sz="1600"/>
              <a:t>E’ un indicatore che la terapia di controllo </a:t>
            </a:r>
          </a:p>
          <a:p>
            <a:pPr algn="r">
              <a:buFontTx/>
              <a:buNone/>
            </a:pPr>
            <a:r>
              <a:rPr lang="it-IT" altLang="it-IT" sz="1600"/>
              <a:t>del dolore del paziente dovrebbe essere revisionata</a:t>
            </a:r>
          </a:p>
        </p:txBody>
      </p:sp>
      <p:sp>
        <p:nvSpPr>
          <p:cNvPr id="30724" name="Segnaposto data 3">
            <a:extLst>
              <a:ext uri="{FF2B5EF4-FFF2-40B4-BE49-F238E27FC236}">
                <a16:creationId xmlns:a16="http://schemas.microsoft.com/office/drawing/2014/main" id="{14446FE1-F2D2-4BAA-AE94-231A957E65B7}"/>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8D9E42C5-D901-4631-ACDC-5D9906C499E0}" type="datetime1">
              <a:rPr lang="it-IT" altLang="it-IT" sz="1100" smtClean="0">
                <a:solidFill>
                  <a:schemeClr val="bg1"/>
                </a:solidFill>
              </a:rPr>
              <a:pPr>
                <a:spcBef>
                  <a:spcPct val="0"/>
                </a:spcBef>
                <a:buClrTx/>
                <a:buFontTx/>
                <a:buNone/>
              </a:pPr>
              <a:t>16/04/2020</a:t>
            </a:fld>
            <a:endParaRPr lang="it-IT" altLang="it-IT" sz="1100">
              <a:solidFill>
                <a:schemeClr val="bg1"/>
              </a:solidFill>
            </a:endParaRPr>
          </a:p>
        </p:txBody>
      </p:sp>
      <p:sp>
        <p:nvSpPr>
          <p:cNvPr id="30725" name="Segnaposto piè di pagina 4">
            <a:extLst>
              <a:ext uri="{FF2B5EF4-FFF2-40B4-BE49-F238E27FC236}">
                <a16:creationId xmlns:a16="http://schemas.microsoft.com/office/drawing/2014/main" id="{F3705A46-D628-451A-9F13-F819C277B8E4}"/>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Titolo Presentazione</a:t>
            </a:r>
          </a:p>
        </p:txBody>
      </p:sp>
      <p:sp>
        <p:nvSpPr>
          <p:cNvPr id="30726" name="Segnaposto numero diapositiva 5">
            <a:extLst>
              <a:ext uri="{FF2B5EF4-FFF2-40B4-BE49-F238E27FC236}">
                <a16:creationId xmlns:a16="http://schemas.microsoft.com/office/drawing/2014/main" id="{240570F5-1B5D-4ADD-9C73-09AF673EDE8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Pagina </a:t>
            </a:r>
            <a:fld id="{954B7E06-029A-4959-AA7C-44F2E3838553}" type="slidenum">
              <a:rPr lang="it-IT" altLang="it-IT" sz="1100" smtClean="0">
                <a:solidFill>
                  <a:schemeClr val="bg1"/>
                </a:solidFill>
              </a:rPr>
              <a:pPr>
                <a:spcBef>
                  <a:spcPct val="0"/>
                </a:spcBef>
                <a:buClrTx/>
                <a:buFontTx/>
                <a:buNone/>
              </a:pPr>
              <a:t>2</a:t>
            </a:fld>
            <a:endParaRPr lang="it-IT" altLang="it-IT" sz="1100">
              <a:solidFill>
                <a:schemeClr val="bg1"/>
              </a:solidFill>
            </a:endParaRPr>
          </a:p>
        </p:txBody>
      </p:sp>
      <p:pic>
        <p:nvPicPr>
          <p:cNvPr id="2" name="Audio 1">
            <a:hlinkClick r:id="" action="ppaction://media"/>
            <a:extLst>
              <a:ext uri="{FF2B5EF4-FFF2-40B4-BE49-F238E27FC236}">
                <a16:creationId xmlns:a16="http://schemas.microsoft.com/office/drawing/2014/main" id="{C8214133-1EF7-418D-9CF1-797F61E5A6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6762"/>
    </mc:Choice>
    <mc:Fallback>
      <p:transition spd="slow" advTm="96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olo 1">
            <a:extLst>
              <a:ext uri="{FF2B5EF4-FFF2-40B4-BE49-F238E27FC236}">
                <a16:creationId xmlns:a16="http://schemas.microsoft.com/office/drawing/2014/main" id="{B5FB78AC-4653-4883-A490-8A944EA89C26}"/>
              </a:ext>
            </a:extLst>
          </p:cNvPr>
          <p:cNvSpPr>
            <a:spLocks noGrp="1" noChangeArrowheads="1"/>
          </p:cNvSpPr>
          <p:nvPr>
            <p:ph type="title"/>
          </p:nvPr>
        </p:nvSpPr>
        <p:spPr/>
        <p:txBody>
          <a:bodyPr/>
          <a:lstStyle/>
          <a:p>
            <a:pPr algn="ctr"/>
            <a:r>
              <a:rPr lang="it-IT" altLang="it-IT"/>
              <a:t>LE CURE PALLIATIVE</a:t>
            </a:r>
          </a:p>
        </p:txBody>
      </p:sp>
      <p:sp>
        <p:nvSpPr>
          <p:cNvPr id="31747" name="Segnaposto contenuto 2">
            <a:extLst>
              <a:ext uri="{FF2B5EF4-FFF2-40B4-BE49-F238E27FC236}">
                <a16:creationId xmlns:a16="http://schemas.microsoft.com/office/drawing/2014/main" id="{220BE11E-EEE2-4BA1-8474-E6E956A24CAF}"/>
              </a:ext>
            </a:extLst>
          </p:cNvPr>
          <p:cNvSpPr>
            <a:spLocks noGrp="1" noChangeArrowheads="1"/>
          </p:cNvSpPr>
          <p:nvPr>
            <p:ph idx="1"/>
          </p:nvPr>
        </p:nvSpPr>
        <p:spPr>
          <a:xfrm>
            <a:off x="539750" y="1196975"/>
            <a:ext cx="8135938" cy="4670425"/>
          </a:xfrm>
        </p:spPr>
        <p:txBody>
          <a:bodyPr/>
          <a:lstStyle/>
          <a:p>
            <a:pPr>
              <a:buFontTx/>
              <a:buNone/>
            </a:pPr>
            <a:r>
              <a:rPr lang="it-IT" altLang="it-IT" sz="2000" b="1"/>
              <a:t>Le Cure Palliative</a:t>
            </a:r>
            <a:r>
              <a:rPr lang="it-IT" altLang="it-IT" sz="2000"/>
              <a:t> (dal latino </a:t>
            </a:r>
            <a:r>
              <a:rPr lang="it-IT" altLang="it-IT" sz="2000" i="1"/>
              <a:t>palliare</a:t>
            </a:r>
            <a:r>
              <a:rPr lang="it-IT" altLang="it-IT" sz="2000"/>
              <a:t>: mascherare o coprire con un mantello), secondo la definizione dell’OMS, costituiscono</a:t>
            </a:r>
          </a:p>
          <a:p>
            <a:pPr>
              <a:buFontTx/>
              <a:buNone/>
            </a:pPr>
            <a:endParaRPr lang="it-IT" altLang="it-IT" sz="2000"/>
          </a:p>
          <a:p>
            <a:pPr>
              <a:buFontTx/>
              <a:buNone/>
            </a:pPr>
            <a:r>
              <a:rPr lang="it-IT" altLang="it-IT" sz="2000" i="1"/>
              <a:t>“    un approccio volto a migliorare il più possibile la qualità della vita di persone colpite da malattie inguaribili e delle loro famiglie, attraverso la prevenzione e il sollievo dalla sofferenza «per mezzo di una identificazione precoce e di un ottimale trattamento del dolore e delle altre problematiche di natura fisica, psicosociale e spirituale”.</a:t>
            </a:r>
          </a:p>
          <a:p>
            <a:pPr>
              <a:buFontTx/>
              <a:buNone/>
            </a:pPr>
            <a:endParaRPr lang="it-IT" altLang="it-IT" sz="2000"/>
          </a:p>
        </p:txBody>
      </p:sp>
      <p:sp>
        <p:nvSpPr>
          <p:cNvPr id="31748" name="Segnaposto data 3">
            <a:extLst>
              <a:ext uri="{FF2B5EF4-FFF2-40B4-BE49-F238E27FC236}">
                <a16:creationId xmlns:a16="http://schemas.microsoft.com/office/drawing/2014/main" id="{9637B352-FB04-4725-B1D7-6302D53B75BD}"/>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6F29A5D4-3DD0-4474-936A-8E1CE171BA3E}" type="datetime1">
              <a:rPr lang="it-IT" altLang="it-IT" sz="1100" smtClean="0">
                <a:solidFill>
                  <a:schemeClr val="bg1"/>
                </a:solidFill>
              </a:rPr>
              <a:pPr>
                <a:spcBef>
                  <a:spcPct val="0"/>
                </a:spcBef>
                <a:buClrTx/>
                <a:buFontTx/>
                <a:buNone/>
              </a:pPr>
              <a:t>16/04/2020</a:t>
            </a:fld>
            <a:endParaRPr lang="it-IT" altLang="it-IT" sz="1100">
              <a:solidFill>
                <a:schemeClr val="bg1"/>
              </a:solidFill>
            </a:endParaRPr>
          </a:p>
        </p:txBody>
      </p:sp>
      <p:sp>
        <p:nvSpPr>
          <p:cNvPr id="31749" name="Segnaposto piè di pagina 4">
            <a:extLst>
              <a:ext uri="{FF2B5EF4-FFF2-40B4-BE49-F238E27FC236}">
                <a16:creationId xmlns:a16="http://schemas.microsoft.com/office/drawing/2014/main" id="{68298A0A-74E8-4709-B154-D390576D6D80}"/>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Titolo Presentazione</a:t>
            </a:r>
          </a:p>
        </p:txBody>
      </p:sp>
      <p:sp>
        <p:nvSpPr>
          <p:cNvPr id="31750" name="Segnaposto numero diapositiva 5">
            <a:extLst>
              <a:ext uri="{FF2B5EF4-FFF2-40B4-BE49-F238E27FC236}">
                <a16:creationId xmlns:a16="http://schemas.microsoft.com/office/drawing/2014/main" id="{32C50279-F846-43FE-96BA-AB2230570DC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Pagina </a:t>
            </a:r>
            <a:fld id="{A1B49D5A-8596-4953-92F0-CA7F58E2AFB5}" type="slidenum">
              <a:rPr lang="it-IT" altLang="it-IT" sz="1100" smtClean="0">
                <a:solidFill>
                  <a:schemeClr val="bg1"/>
                </a:solidFill>
              </a:rPr>
              <a:pPr>
                <a:spcBef>
                  <a:spcPct val="0"/>
                </a:spcBef>
                <a:buClrTx/>
                <a:buFontTx/>
                <a:buNone/>
              </a:pPr>
              <a:t>3</a:t>
            </a:fld>
            <a:endParaRPr lang="it-IT" altLang="it-IT" sz="1100">
              <a:solidFill>
                <a:schemeClr val="bg1"/>
              </a:solidFill>
            </a:endParaRPr>
          </a:p>
        </p:txBody>
      </p:sp>
      <p:pic>
        <p:nvPicPr>
          <p:cNvPr id="2" name="Audio 1">
            <a:hlinkClick r:id="" action="ppaction://media"/>
            <a:extLst>
              <a:ext uri="{FF2B5EF4-FFF2-40B4-BE49-F238E27FC236}">
                <a16:creationId xmlns:a16="http://schemas.microsoft.com/office/drawing/2014/main" id="{AE8D88CB-83D3-41F8-9B1C-DD66E51918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931"/>
    </mc:Choice>
    <mc:Fallback>
      <p:transition spd="slow" advTm="30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a:extLst>
              <a:ext uri="{FF2B5EF4-FFF2-40B4-BE49-F238E27FC236}">
                <a16:creationId xmlns:a16="http://schemas.microsoft.com/office/drawing/2014/main" id="{FABE0445-0339-47E2-9B82-50735F721A10}"/>
              </a:ext>
            </a:extLst>
          </p:cNvPr>
          <p:cNvSpPr>
            <a:spLocks noGrp="1" noChangeArrowheads="1"/>
          </p:cNvSpPr>
          <p:nvPr>
            <p:ph type="title"/>
          </p:nvPr>
        </p:nvSpPr>
        <p:spPr/>
        <p:txBody>
          <a:bodyPr/>
          <a:lstStyle/>
          <a:p>
            <a:pPr algn="ctr"/>
            <a:r>
              <a:rPr lang="it-IT" altLang="it-IT"/>
              <a:t>LE CURE PALLIATIVE</a:t>
            </a:r>
          </a:p>
        </p:txBody>
      </p:sp>
      <p:sp>
        <p:nvSpPr>
          <p:cNvPr id="32771" name="Segnaposto contenuto 2">
            <a:extLst>
              <a:ext uri="{FF2B5EF4-FFF2-40B4-BE49-F238E27FC236}">
                <a16:creationId xmlns:a16="http://schemas.microsoft.com/office/drawing/2014/main" id="{840F136E-D09B-4F5B-BBBB-0C8553DB4D35}"/>
              </a:ext>
            </a:extLst>
          </p:cNvPr>
          <p:cNvSpPr>
            <a:spLocks noGrp="1" noChangeArrowheads="1"/>
          </p:cNvSpPr>
          <p:nvPr>
            <p:ph idx="1"/>
          </p:nvPr>
        </p:nvSpPr>
        <p:spPr>
          <a:xfrm>
            <a:off x="900113" y="1412875"/>
            <a:ext cx="7559675" cy="4114800"/>
          </a:xfrm>
        </p:spPr>
        <p:txBody>
          <a:bodyPr/>
          <a:lstStyle/>
          <a:p>
            <a:r>
              <a:rPr lang="it-IT" altLang="it-IT" sz="1800"/>
              <a:t>Esse, quindi:</a:t>
            </a:r>
          </a:p>
          <a:p>
            <a:r>
              <a:rPr lang="it-IT" altLang="it-IT" sz="1800"/>
              <a:t>affermano la vita e considerano la morte come un evento naturale</a:t>
            </a:r>
          </a:p>
          <a:p>
            <a:r>
              <a:rPr lang="it-IT" altLang="it-IT" sz="1800"/>
              <a:t>non accelerano né ritardano la morte, nulla hanno a che vedere con qualsiasi forma di accanimento terapeutico o di eutanasia</a:t>
            </a:r>
          </a:p>
          <a:p>
            <a:r>
              <a:rPr lang="it-IT" altLang="it-IT" sz="1800"/>
              <a:t>provvedono al sollievo dal dolore e dagli altri disturbi</a:t>
            </a:r>
          </a:p>
          <a:p>
            <a:r>
              <a:rPr lang="it-IT" altLang="it-IT" sz="1800"/>
              <a:t>integrano agli aspetti sanitari, gli aspetti psicologici, sociali e spirituali dell’assistenza</a:t>
            </a:r>
          </a:p>
          <a:p>
            <a:r>
              <a:rPr lang="it-IT" altLang="it-IT" sz="1800"/>
              <a:t>offrono un sistema di supporto alla famiglia sia durante le fasi della malattia, sia durante il lutto</a:t>
            </a:r>
          </a:p>
          <a:p>
            <a:r>
              <a:rPr lang="it-IT" altLang="it-IT" sz="1800"/>
              <a:t>possono essere applicate precocemente nella malattia, in combinazione con le misure che tendono a prolungare la vita, come per esempio la </a:t>
            </a:r>
            <a:r>
              <a:rPr lang="it-IT" altLang="it-IT" sz="1800">
                <a:hlinkClick r:id="rId4" tooltip="chemioterapia"/>
              </a:rPr>
              <a:t>chemioterapia</a:t>
            </a:r>
            <a:r>
              <a:rPr lang="it-IT" altLang="it-IT" sz="1800"/>
              <a:t> e la </a:t>
            </a:r>
            <a:r>
              <a:rPr lang="it-IT" altLang="it-IT" sz="1800">
                <a:hlinkClick r:id="rId5" tooltip="radioterapia"/>
              </a:rPr>
              <a:t>radioterapia</a:t>
            </a:r>
            <a:endParaRPr lang="it-IT" altLang="it-IT" sz="1800"/>
          </a:p>
          <a:p>
            <a:endParaRPr lang="it-IT" altLang="it-IT"/>
          </a:p>
        </p:txBody>
      </p:sp>
      <p:sp>
        <p:nvSpPr>
          <p:cNvPr id="32772" name="Segnaposto data 3">
            <a:extLst>
              <a:ext uri="{FF2B5EF4-FFF2-40B4-BE49-F238E27FC236}">
                <a16:creationId xmlns:a16="http://schemas.microsoft.com/office/drawing/2014/main" id="{08346D74-6DC2-4D37-B786-B8EE223972D3}"/>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27F500F9-60BE-40B3-9429-B68797F16BE5}" type="datetime1">
              <a:rPr lang="it-IT" altLang="it-IT" sz="1100" smtClean="0">
                <a:solidFill>
                  <a:schemeClr val="bg1"/>
                </a:solidFill>
              </a:rPr>
              <a:pPr>
                <a:spcBef>
                  <a:spcPct val="0"/>
                </a:spcBef>
                <a:buClrTx/>
                <a:buFontTx/>
                <a:buNone/>
              </a:pPr>
              <a:t>16/04/2020</a:t>
            </a:fld>
            <a:endParaRPr lang="it-IT" altLang="it-IT" sz="1100">
              <a:solidFill>
                <a:schemeClr val="bg1"/>
              </a:solidFill>
            </a:endParaRPr>
          </a:p>
        </p:txBody>
      </p:sp>
      <p:sp>
        <p:nvSpPr>
          <p:cNvPr id="32773" name="Segnaposto piè di pagina 4">
            <a:extLst>
              <a:ext uri="{FF2B5EF4-FFF2-40B4-BE49-F238E27FC236}">
                <a16:creationId xmlns:a16="http://schemas.microsoft.com/office/drawing/2014/main" id="{206C9FB8-64B0-48A7-897C-D8EEAA20B800}"/>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Titolo Presentazione</a:t>
            </a:r>
          </a:p>
        </p:txBody>
      </p:sp>
      <p:sp>
        <p:nvSpPr>
          <p:cNvPr id="32774" name="Segnaposto numero diapositiva 5">
            <a:extLst>
              <a:ext uri="{FF2B5EF4-FFF2-40B4-BE49-F238E27FC236}">
                <a16:creationId xmlns:a16="http://schemas.microsoft.com/office/drawing/2014/main" id="{2E7F4264-AA5F-4BDB-B641-416F7ABA8F8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Pagina </a:t>
            </a:r>
            <a:fld id="{0BB6934D-C79C-4CB1-98EF-AB52D602F5F4}" type="slidenum">
              <a:rPr lang="it-IT" altLang="it-IT" sz="1100" smtClean="0">
                <a:solidFill>
                  <a:schemeClr val="bg1"/>
                </a:solidFill>
              </a:rPr>
              <a:pPr>
                <a:spcBef>
                  <a:spcPct val="0"/>
                </a:spcBef>
                <a:buClrTx/>
                <a:buFontTx/>
                <a:buNone/>
              </a:pPr>
              <a:t>4</a:t>
            </a:fld>
            <a:endParaRPr lang="it-IT" altLang="it-IT" sz="1100">
              <a:solidFill>
                <a:schemeClr val="bg1"/>
              </a:solidFill>
            </a:endParaRPr>
          </a:p>
        </p:txBody>
      </p:sp>
      <p:pic>
        <p:nvPicPr>
          <p:cNvPr id="2" name="Audio 1">
            <a:hlinkClick r:id="" action="ppaction://media"/>
            <a:extLst>
              <a:ext uri="{FF2B5EF4-FFF2-40B4-BE49-F238E27FC236}">
                <a16:creationId xmlns:a16="http://schemas.microsoft.com/office/drawing/2014/main" id="{26CD8B5D-3521-440F-ADF7-F37ACDAD92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585"/>
    </mc:Choice>
    <mc:Fallback>
      <p:transition spd="slow" advTm="60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a:extLst>
              <a:ext uri="{FF2B5EF4-FFF2-40B4-BE49-F238E27FC236}">
                <a16:creationId xmlns:a16="http://schemas.microsoft.com/office/drawing/2014/main" id="{431F38BA-52DB-4DD9-869F-EBEBFC7ABCCE}"/>
              </a:ext>
            </a:extLst>
          </p:cNvPr>
          <p:cNvSpPr>
            <a:spLocks noGrp="1" noChangeArrowheads="1"/>
          </p:cNvSpPr>
          <p:nvPr>
            <p:ph type="title"/>
          </p:nvPr>
        </p:nvSpPr>
        <p:spPr/>
        <p:txBody>
          <a:bodyPr/>
          <a:lstStyle/>
          <a:p>
            <a:pPr algn="ctr"/>
            <a:r>
              <a:rPr lang="it-IT" altLang="it-IT"/>
              <a:t>LE CURE PALLIATIVE</a:t>
            </a:r>
          </a:p>
        </p:txBody>
      </p:sp>
      <p:sp>
        <p:nvSpPr>
          <p:cNvPr id="33795" name="Segnaposto contenuto 2">
            <a:extLst>
              <a:ext uri="{FF2B5EF4-FFF2-40B4-BE49-F238E27FC236}">
                <a16:creationId xmlns:a16="http://schemas.microsoft.com/office/drawing/2014/main" id="{B5DAF650-83FE-4001-B136-7470E122E2F3}"/>
              </a:ext>
            </a:extLst>
          </p:cNvPr>
          <p:cNvSpPr>
            <a:spLocks noGrp="1" noChangeArrowheads="1"/>
          </p:cNvSpPr>
          <p:nvPr>
            <p:ph idx="1"/>
          </p:nvPr>
        </p:nvSpPr>
        <p:spPr>
          <a:xfrm>
            <a:off x="755650" y="1196975"/>
            <a:ext cx="7559675" cy="4114800"/>
          </a:xfrm>
        </p:spPr>
        <p:txBody>
          <a:bodyPr/>
          <a:lstStyle/>
          <a:p>
            <a:r>
              <a:rPr lang="it-IT" altLang="it-IT" sz="1800" b="1">
                <a:hlinkClick r:id="rId4"/>
              </a:rPr>
              <a:t>La legge 38 del 15 marzo 2010</a:t>
            </a:r>
            <a:r>
              <a:rPr lang="it-IT" altLang="it-IT" sz="1800"/>
              <a:t> tutela il diritto del cittadino ad accedere alle Cure Palliative e alla Terapia del dolore.</a:t>
            </a:r>
          </a:p>
          <a:p>
            <a:endParaRPr lang="it-IT" altLang="it-IT" sz="1800"/>
          </a:p>
          <a:p>
            <a:r>
              <a:rPr lang="it-IT" altLang="it-IT" sz="1800"/>
              <a:t>Le cure palliative vengono definite dalla normativa come </a:t>
            </a:r>
          </a:p>
          <a:p>
            <a:r>
              <a:rPr lang="it-IT" altLang="it-IT" sz="1800" b="1"/>
              <a:t>“l’insieme degli interventi terapeutici, diagnostici e assistenziali, rivolti sia alla persona malata sia al suo nucleo familiare, finalizzati alla cura attiva e totale dei pazienti la cui malattia di base, caratterizzata da un’inarrestabile evoluzione e da una prognosi infausta, non risponde più a trattamenti specifici”</a:t>
            </a:r>
            <a:r>
              <a:rPr lang="it-IT" altLang="it-IT" sz="1800"/>
              <a:t>.</a:t>
            </a:r>
          </a:p>
          <a:p>
            <a:endParaRPr lang="it-IT" altLang="it-IT" sz="1800"/>
          </a:p>
          <a:p>
            <a:pPr>
              <a:buFontTx/>
              <a:buNone/>
            </a:pPr>
            <a:r>
              <a:rPr lang="it-IT" altLang="it-IT" sz="1800"/>
              <a:t> La normativa è dettata  dalla necessità di</a:t>
            </a:r>
          </a:p>
          <a:p>
            <a:pPr>
              <a:buFontTx/>
              <a:buNone/>
            </a:pPr>
            <a:r>
              <a:rPr lang="it-IT" altLang="it-IT" sz="1800"/>
              <a:t>    “</a:t>
            </a:r>
            <a:r>
              <a:rPr lang="it-IT" altLang="it-IT" sz="1800" i="1"/>
              <a:t>identificare un ambito di specializzazione degli interventi terapeutici, diagnostici ed assistenziali, senza circoscrivere l’accesso a determinate categorie di malati, né limitare i tempi o le fasi patologiche di accesso</a:t>
            </a:r>
            <a:r>
              <a:rPr lang="it-IT" altLang="it-IT" sz="1800"/>
              <a:t>“</a:t>
            </a:r>
          </a:p>
          <a:p>
            <a:endParaRPr lang="it-IT" altLang="it-IT"/>
          </a:p>
        </p:txBody>
      </p:sp>
      <p:sp>
        <p:nvSpPr>
          <p:cNvPr id="33796" name="Segnaposto data 3">
            <a:extLst>
              <a:ext uri="{FF2B5EF4-FFF2-40B4-BE49-F238E27FC236}">
                <a16:creationId xmlns:a16="http://schemas.microsoft.com/office/drawing/2014/main" id="{6D3CFEAF-9E4E-4A9D-AA55-A7EE50607653}"/>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9EA13254-4E82-4B26-859F-95A5B01EB905}" type="datetime1">
              <a:rPr lang="it-IT" altLang="it-IT" sz="1100" smtClean="0">
                <a:solidFill>
                  <a:schemeClr val="bg1"/>
                </a:solidFill>
              </a:rPr>
              <a:pPr>
                <a:spcBef>
                  <a:spcPct val="0"/>
                </a:spcBef>
                <a:buClrTx/>
                <a:buFontTx/>
                <a:buNone/>
              </a:pPr>
              <a:t>16/04/2020</a:t>
            </a:fld>
            <a:endParaRPr lang="it-IT" altLang="it-IT" sz="1100">
              <a:solidFill>
                <a:schemeClr val="bg1"/>
              </a:solidFill>
            </a:endParaRPr>
          </a:p>
        </p:txBody>
      </p:sp>
      <p:sp>
        <p:nvSpPr>
          <p:cNvPr id="33797" name="Segnaposto piè di pagina 4">
            <a:extLst>
              <a:ext uri="{FF2B5EF4-FFF2-40B4-BE49-F238E27FC236}">
                <a16:creationId xmlns:a16="http://schemas.microsoft.com/office/drawing/2014/main" id="{F1B7732E-D3FD-4ECB-A99B-34EE36DD40D6}"/>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Titolo Presentazione</a:t>
            </a:r>
          </a:p>
        </p:txBody>
      </p:sp>
      <p:sp>
        <p:nvSpPr>
          <p:cNvPr id="33798" name="Segnaposto numero diapositiva 5">
            <a:extLst>
              <a:ext uri="{FF2B5EF4-FFF2-40B4-BE49-F238E27FC236}">
                <a16:creationId xmlns:a16="http://schemas.microsoft.com/office/drawing/2014/main" id="{D7A33106-CFCF-4BD8-9A8C-7096EA95A3F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Pagina </a:t>
            </a:r>
            <a:fld id="{95932D32-3589-415F-9877-B71FE05526C9}" type="slidenum">
              <a:rPr lang="it-IT" altLang="it-IT" sz="1100" smtClean="0">
                <a:solidFill>
                  <a:schemeClr val="bg1"/>
                </a:solidFill>
              </a:rPr>
              <a:pPr>
                <a:spcBef>
                  <a:spcPct val="0"/>
                </a:spcBef>
                <a:buClrTx/>
                <a:buFontTx/>
                <a:buNone/>
              </a:pPr>
              <a:t>5</a:t>
            </a:fld>
            <a:endParaRPr lang="it-IT" altLang="it-IT" sz="1100">
              <a:solidFill>
                <a:schemeClr val="bg1"/>
              </a:solidFill>
            </a:endParaRPr>
          </a:p>
        </p:txBody>
      </p:sp>
      <p:pic>
        <p:nvPicPr>
          <p:cNvPr id="2" name="Audio 1">
            <a:hlinkClick r:id="" action="ppaction://media"/>
            <a:extLst>
              <a:ext uri="{FF2B5EF4-FFF2-40B4-BE49-F238E27FC236}">
                <a16:creationId xmlns:a16="http://schemas.microsoft.com/office/drawing/2014/main" id="{8E25C0CA-48D7-455E-9BFA-C745C15142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392"/>
    </mc:Choice>
    <mc:Fallback>
      <p:transition spd="slow" advTm="58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olo 1">
            <a:extLst>
              <a:ext uri="{FF2B5EF4-FFF2-40B4-BE49-F238E27FC236}">
                <a16:creationId xmlns:a16="http://schemas.microsoft.com/office/drawing/2014/main" id="{2B679133-ED3C-436D-BADC-1591911E7664}"/>
              </a:ext>
            </a:extLst>
          </p:cNvPr>
          <p:cNvSpPr>
            <a:spLocks noGrp="1" noChangeArrowheads="1"/>
          </p:cNvSpPr>
          <p:nvPr>
            <p:ph type="title"/>
          </p:nvPr>
        </p:nvSpPr>
        <p:spPr/>
        <p:txBody>
          <a:bodyPr/>
          <a:lstStyle/>
          <a:p>
            <a:pPr algn="ctr"/>
            <a:r>
              <a:rPr lang="it-IT" altLang="it-IT"/>
              <a:t>LE CURE PALLIATIVE</a:t>
            </a:r>
          </a:p>
        </p:txBody>
      </p:sp>
      <p:sp>
        <p:nvSpPr>
          <p:cNvPr id="34819" name="Segnaposto contenuto 2">
            <a:extLst>
              <a:ext uri="{FF2B5EF4-FFF2-40B4-BE49-F238E27FC236}">
                <a16:creationId xmlns:a16="http://schemas.microsoft.com/office/drawing/2014/main" id="{E7D27FE4-E58C-466E-BA66-28C55F6538D7}"/>
              </a:ext>
            </a:extLst>
          </p:cNvPr>
          <p:cNvSpPr>
            <a:spLocks noGrp="1" noChangeArrowheads="1"/>
          </p:cNvSpPr>
          <p:nvPr>
            <p:ph idx="1"/>
          </p:nvPr>
        </p:nvSpPr>
        <p:spPr>
          <a:xfrm>
            <a:off x="539750" y="1196975"/>
            <a:ext cx="8135938" cy="4670425"/>
          </a:xfrm>
        </p:spPr>
        <p:txBody>
          <a:bodyPr/>
          <a:lstStyle/>
          <a:p>
            <a:pPr>
              <a:lnSpc>
                <a:spcPct val="150000"/>
              </a:lnSpc>
              <a:spcBef>
                <a:spcPct val="0"/>
              </a:spcBef>
              <a:buFontTx/>
              <a:buNone/>
            </a:pPr>
            <a:r>
              <a:rPr lang="it-IT" altLang="it-IT" sz="1800"/>
              <a:t> </a:t>
            </a:r>
            <a:r>
              <a:rPr lang="it-IT" altLang="it-IT" sz="1600"/>
              <a:t>Le cure palliative ospedaliere sono previste dal documento della </a:t>
            </a:r>
            <a:r>
              <a:rPr lang="it-IT" altLang="it-IT" sz="1600">
                <a:hlinkClick r:id="rId4" tooltip="Conferenza permanente per i rapporti tra lo Stato, le Regioni e le Province autonome di Trento e Bolzano"/>
              </a:rPr>
              <a:t>Conferenza Stato Regioni</a:t>
            </a:r>
            <a:r>
              <a:rPr lang="it-IT" altLang="it-IT" sz="1600"/>
              <a:t> del 25 luglio 2012 sui requisiti minimi e le modalità organizzative necessari per l’accreditamento delle strutture di assistenza ai malati in fase terminale e delle unità di cure palliative e della terapia del dolore. </a:t>
            </a:r>
          </a:p>
          <a:p>
            <a:pPr>
              <a:lnSpc>
                <a:spcPct val="150000"/>
              </a:lnSpc>
              <a:spcBef>
                <a:spcPct val="0"/>
              </a:spcBef>
              <a:buFontTx/>
              <a:buNone/>
            </a:pPr>
            <a:r>
              <a:rPr lang="it-IT" altLang="it-IT" sz="1600"/>
              <a:t>Tale documento prevede il diritto d’accesso alle cure palliative per</a:t>
            </a:r>
            <a:r>
              <a:rPr lang="it-IT" altLang="it-IT" sz="1600" b="1"/>
              <a:t> qualsiasi patologia ad andamento cronico ed evolutivo durante tutto il suo decorso.</a:t>
            </a:r>
            <a:endParaRPr lang="it-IT" altLang="it-IT" sz="1600"/>
          </a:p>
          <a:p>
            <a:pPr>
              <a:buFontTx/>
              <a:buNone/>
            </a:pPr>
            <a:r>
              <a:rPr lang="it-IT" altLang="it-IT" sz="1600"/>
              <a:t> </a:t>
            </a:r>
          </a:p>
        </p:txBody>
      </p:sp>
      <p:sp>
        <p:nvSpPr>
          <p:cNvPr id="34820" name="Segnaposto data 3">
            <a:extLst>
              <a:ext uri="{FF2B5EF4-FFF2-40B4-BE49-F238E27FC236}">
                <a16:creationId xmlns:a16="http://schemas.microsoft.com/office/drawing/2014/main" id="{A1BADCF7-2EBE-444E-99FB-A10C4A2EE3D2}"/>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120B18DF-1E79-4FE4-B992-C84E567203C8}" type="datetime1">
              <a:rPr lang="it-IT" altLang="it-IT" sz="1100" smtClean="0">
                <a:solidFill>
                  <a:schemeClr val="bg1"/>
                </a:solidFill>
              </a:rPr>
              <a:pPr>
                <a:spcBef>
                  <a:spcPct val="0"/>
                </a:spcBef>
                <a:buClrTx/>
                <a:buFontTx/>
                <a:buNone/>
              </a:pPr>
              <a:t>16/04/2020</a:t>
            </a:fld>
            <a:endParaRPr lang="it-IT" altLang="it-IT" sz="1100">
              <a:solidFill>
                <a:schemeClr val="bg1"/>
              </a:solidFill>
            </a:endParaRPr>
          </a:p>
        </p:txBody>
      </p:sp>
      <p:sp>
        <p:nvSpPr>
          <p:cNvPr id="34821" name="Segnaposto piè di pagina 4">
            <a:extLst>
              <a:ext uri="{FF2B5EF4-FFF2-40B4-BE49-F238E27FC236}">
                <a16:creationId xmlns:a16="http://schemas.microsoft.com/office/drawing/2014/main" id="{3EE7C3BD-842F-4363-83F4-A095997CFC2C}"/>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Titolo Presentazione</a:t>
            </a:r>
          </a:p>
        </p:txBody>
      </p:sp>
      <p:sp>
        <p:nvSpPr>
          <p:cNvPr id="34822" name="Segnaposto numero diapositiva 5">
            <a:extLst>
              <a:ext uri="{FF2B5EF4-FFF2-40B4-BE49-F238E27FC236}">
                <a16:creationId xmlns:a16="http://schemas.microsoft.com/office/drawing/2014/main" id="{697A8894-509C-4EC1-B3ED-4D58455F60F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Pagina </a:t>
            </a:r>
            <a:fld id="{8DD05FE8-39B5-4C3C-82C3-D4D9ACC1854E}" type="slidenum">
              <a:rPr lang="it-IT" altLang="it-IT" sz="1100" smtClean="0">
                <a:solidFill>
                  <a:schemeClr val="bg1"/>
                </a:solidFill>
              </a:rPr>
              <a:pPr>
                <a:spcBef>
                  <a:spcPct val="0"/>
                </a:spcBef>
                <a:buClrTx/>
                <a:buFontTx/>
                <a:buNone/>
              </a:pPr>
              <a:t>6</a:t>
            </a:fld>
            <a:endParaRPr lang="it-IT" altLang="it-IT" sz="1100">
              <a:solidFill>
                <a:schemeClr val="bg1"/>
              </a:solidFill>
            </a:endParaRPr>
          </a:p>
        </p:txBody>
      </p:sp>
      <p:pic>
        <p:nvPicPr>
          <p:cNvPr id="2" name="Audio 1">
            <a:hlinkClick r:id="" action="ppaction://media"/>
            <a:extLst>
              <a:ext uri="{FF2B5EF4-FFF2-40B4-BE49-F238E27FC236}">
                <a16:creationId xmlns:a16="http://schemas.microsoft.com/office/drawing/2014/main" id="{EEC8378D-738F-4460-9E8E-F2A997E8DC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358"/>
    </mc:Choice>
    <mc:Fallback>
      <p:transition spd="slow" advTm="47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olo 1">
            <a:extLst>
              <a:ext uri="{FF2B5EF4-FFF2-40B4-BE49-F238E27FC236}">
                <a16:creationId xmlns:a16="http://schemas.microsoft.com/office/drawing/2014/main" id="{B0008712-01C8-4DD2-B786-6B4832EB8625}"/>
              </a:ext>
            </a:extLst>
          </p:cNvPr>
          <p:cNvSpPr>
            <a:spLocks noGrp="1" noChangeArrowheads="1"/>
          </p:cNvSpPr>
          <p:nvPr>
            <p:ph type="title"/>
          </p:nvPr>
        </p:nvSpPr>
        <p:spPr/>
        <p:txBody>
          <a:bodyPr/>
          <a:lstStyle/>
          <a:p>
            <a:pPr algn="ctr"/>
            <a:r>
              <a:rPr lang="it-IT" altLang="it-IT"/>
              <a:t>LE CURE PALLIATIVE</a:t>
            </a:r>
          </a:p>
        </p:txBody>
      </p:sp>
      <p:sp>
        <p:nvSpPr>
          <p:cNvPr id="35843" name="Segnaposto contenuto 2">
            <a:extLst>
              <a:ext uri="{FF2B5EF4-FFF2-40B4-BE49-F238E27FC236}">
                <a16:creationId xmlns:a16="http://schemas.microsoft.com/office/drawing/2014/main" id="{7CB946F0-785A-47A7-A6BB-AD96CEAB6BA8}"/>
              </a:ext>
            </a:extLst>
          </p:cNvPr>
          <p:cNvSpPr>
            <a:spLocks noGrp="1" noChangeArrowheads="1"/>
          </p:cNvSpPr>
          <p:nvPr>
            <p:ph idx="1"/>
          </p:nvPr>
        </p:nvSpPr>
        <p:spPr>
          <a:xfrm>
            <a:off x="1042988" y="1341438"/>
            <a:ext cx="7559675" cy="4114800"/>
          </a:xfrm>
        </p:spPr>
        <p:txBody>
          <a:bodyPr/>
          <a:lstStyle/>
          <a:p>
            <a:pPr>
              <a:lnSpc>
                <a:spcPct val="150000"/>
              </a:lnSpc>
              <a:spcBef>
                <a:spcPct val="0"/>
              </a:spcBef>
              <a:buFontTx/>
              <a:buNone/>
            </a:pPr>
            <a:r>
              <a:rPr lang="it-IT" altLang="it-IT" sz="1600"/>
              <a:t>L’approccio palliativo è garantito per tutti i malati durante l'intero percorso di cura, in funzione dei bisogni e in integrazione con le specifiche fasi di cura delle malattie croniche evolutive. Le cure palliative in ospedale, erogate sia in fase precoce o simultanea, sia in fase di fine vita, sono caratterizzate da:</a:t>
            </a:r>
          </a:p>
          <a:p>
            <a:pPr>
              <a:lnSpc>
                <a:spcPct val="150000"/>
              </a:lnSpc>
              <a:spcBef>
                <a:spcPct val="0"/>
              </a:spcBef>
            </a:pPr>
            <a:r>
              <a:rPr lang="it-IT" altLang="it-IT" sz="1600"/>
              <a:t>consulenza palliativa, assicurata da un'equipe medico-infermieristica con specifica competenza ed esperienza</a:t>
            </a:r>
          </a:p>
          <a:p>
            <a:pPr>
              <a:lnSpc>
                <a:spcPct val="150000"/>
              </a:lnSpc>
              <a:spcBef>
                <a:spcPct val="0"/>
              </a:spcBef>
            </a:pPr>
            <a:r>
              <a:rPr lang="it-IT" altLang="it-IT" sz="1600"/>
              <a:t>prestazioni in ospedalizzazione in regime diurno o, comunque, erogate in modalità alternative previste all'interno del sistema organizzativo regionale</a:t>
            </a:r>
          </a:p>
          <a:p>
            <a:pPr>
              <a:lnSpc>
                <a:spcPct val="150000"/>
              </a:lnSpc>
              <a:spcBef>
                <a:spcPct val="0"/>
              </a:spcBef>
            </a:pPr>
            <a:r>
              <a:rPr lang="it-IT" altLang="it-IT" sz="1600"/>
              <a:t>attività ambulatoriale</a:t>
            </a:r>
          </a:p>
          <a:p>
            <a:pPr>
              <a:lnSpc>
                <a:spcPct val="150000"/>
              </a:lnSpc>
              <a:spcBef>
                <a:spcPct val="0"/>
              </a:spcBef>
            </a:pPr>
            <a:r>
              <a:rPr lang="it-IT" altLang="it-IT" sz="1600"/>
              <a:t>degenza in hospice qualora tale struttura sia presente nell'ospedale stesso</a:t>
            </a:r>
          </a:p>
          <a:p>
            <a:endParaRPr lang="it-IT" altLang="it-IT"/>
          </a:p>
        </p:txBody>
      </p:sp>
      <p:sp>
        <p:nvSpPr>
          <p:cNvPr id="35844" name="Segnaposto data 3">
            <a:extLst>
              <a:ext uri="{FF2B5EF4-FFF2-40B4-BE49-F238E27FC236}">
                <a16:creationId xmlns:a16="http://schemas.microsoft.com/office/drawing/2014/main" id="{803CE992-1E1F-4DCB-A589-B4D5130AA1B5}"/>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9EDE62F0-1EC4-4CFE-856A-3ED908470C94}" type="datetime1">
              <a:rPr lang="it-IT" altLang="it-IT" sz="1100" smtClean="0">
                <a:solidFill>
                  <a:schemeClr val="bg1"/>
                </a:solidFill>
              </a:rPr>
              <a:pPr>
                <a:spcBef>
                  <a:spcPct val="0"/>
                </a:spcBef>
                <a:buClrTx/>
                <a:buFontTx/>
                <a:buNone/>
              </a:pPr>
              <a:t>16/04/2020</a:t>
            </a:fld>
            <a:endParaRPr lang="it-IT" altLang="it-IT" sz="1100">
              <a:solidFill>
                <a:schemeClr val="bg1"/>
              </a:solidFill>
            </a:endParaRPr>
          </a:p>
        </p:txBody>
      </p:sp>
      <p:sp>
        <p:nvSpPr>
          <p:cNvPr id="35845" name="Segnaposto piè di pagina 4">
            <a:extLst>
              <a:ext uri="{FF2B5EF4-FFF2-40B4-BE49-F238E27FC236}">
                <a16:creationId xmlns:a16="http://schemas.microsoft.com/office/drawing/2014/main" id="{335F10B8-6BC6-4672-8848-112001E24E30}"/>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Titolo Presentazione</a:t>
            </a:r>
          </a:p>
        </p:txBody>
      </p:sp>
      <p:sp>
        <p:nvSpPr>
          <p:cNvPr id="35846" name="Segnaposto numero diapositiva 5">
            <a:extLst>
              <a:ext uri="{FF2B5EF4-FFF2-40B4-BE49-F238E27FC236}">
                <a16:creationId xmlns:a16="http://schemas.microsoft.com/office/drawing/2014/main" id="{28CB19B9-544A-4A6C-9119-35E42DD2084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Pagina </a:t>
            </a:r>
            <a:fld id="{A4B5BFE7-961A-46CB-B565-B44F9A07736B}" type="slidenum">
              <a:rPr lang="it-IT" altLang="it-IT" sz="1100" smtClean="0">
                <a:solidFill>
                  <a:schemeClr val="bg1"/>
                </a:solidFill>
              </a:rPr>
              <a:pPr>
                <a:spcBef>
                  <a:spcPct val="0"/>
                </a:spcBef>
                <a:buClrTx/>
                <a:buFontTx/>
                <a:buNone/>
              </a:pPr>
              <a:t>7</a:t>
            </a:fld>
            <a:endParaRPr lang="it-IT" altLang="it-IT" sz="1100">
              <a:solidFill>
                <a:schemeClr val="bg1"/>
              </a:solidFill>
            </a:endParaRPr>
          </a:p>
        </p:txBody>
      </p:sp>
      <p:pic>
        <p:nvPicPr>
          <p:cNvPr id="2" name="Audio 1">
            <a:hlinkClick r:id="" action="ppaction://media"/>
            <a:extLst>
              <a:ext uri="{FF2B5EF4-FFF2-40B4-BE49-F238E27FC236}">
                <a16:creationId xmlns:a16="http://schemas.microsoft.com/office/drawing/2014/main" id="{1ACF9440-16F0-4A24-A148-B1DF7EBBDD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141"/>
    </mc:Choice>
    <mc:Fallback>
      <p:transition spd="slow" advTm="62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olo 1">
            <a:extLst>
              <a:ext uri="{FF2B5EF4-FFF2-40B4-BE49-F238E27FC236}">
                <a16:creationId xmlns:a16="http://schemas.microsoft.com/office/drawing/2014/main" id="{0727C88D-3075-43C6-B96D-95AFD9EFF43F}"/>
              </a:ext>
            </a:extLst>
          </p:cNvPr>
          <p:cNvSpPr>
            <a:spLocks noGrp="1" noChangeArrowheads="1"/>
          </p:cNvSpPr>
          <p:nvPr>
            <p:ph type="title"/>
          </p:nvPr>
        </p:nvSpPr>
        <p:spPr/>
        <p:txBody>
          <a:bodyPr/>
          <a:lstStyle/>
          <a:p>
            <a:pPr algn="ctr"/>
            <a:r>
              <a:rPr lang="it-IT" altLang="it-IT"/>
              <a:t>LE CURE PALLIATIVE</a:t>
            </a:r>
          </a:p>
        </p:txBody>
      </p:sp>
      <p:sp>
        <p:nvSpPr>
          <p:cNvPr id="36867" name="Segnaposto contenuto 2">
            <a:extLst>
              <a:ext uri="{FF2B5EF4-FFF2-40B4-BE49-F238E27FC236}">
                <a16:creationId xmlns:a16="http://schemas.microsoft.com/office/drawing/2014/main" id="{50FCF071-240A-4674-AB48-522723B8ECD3}"/>
              </a:ext>
            </a:extLst>
          </p:cNvPr>
          <p:cNvSpPr>
            <a:spLocks noGrp="1" noChangeArrowheads="1"/>
          </p:cNvSpPr>
          <p:nvPr>
            <p:ph idx="1"/>
          </p:nvPr>
        </p:nvSpPr>
        <p:spPr>
          <a:xfrm>
            <a:off x="468313" y="1196975"/>
            <a:ext cx="8207375" cy="4670425"/>
          </a:xfrm>
        </p:spPr>
        <p:txBody>
          <a:bodyPr/>
          <a:lstStyle/>
          <a:p>
            <a:r>
              <a:rPr lang="it-IT" altLang="it-IT" sz="1800"/>
              <a:t>Le cure palliative, quindi, sono quell'insieme di cure, non solo farmacologiche, volte a migliorare il più possibile la qualità della vita sia del malato in fase terminale che della sua famiglia.</a:t>
            </a:r>
          </a:p>
          <a:p>
            <a:r>
              <a:rPr lang="it-IT" altLang="it-IT" sz="1800"/>
              <a:t>Sebbene non sia sempre possibile prevederlo con certezza, le persone sono considerate prossime alla fine della loro vita quando si ritiene probabile che la morte si verifichi nell’arco di 12 mesi.</a:t>
            </a:r>
          </a:p>
          <a:p>
            <a:r>
              <a:rPr lang="it-IT" altLang="it-IT" sz="1800"/>
              <a:t>La </a:t>
            </a:r>
            <a:r>
              <a:rPr lang="it-IT" altLang="it-IT" sz="1800" i="1"/>
              <a:t>fase terminale</a:t>
            </a:r>
            <a:r>
              <a:rPr lang="it-IT" altLang="it-IT" sz="1800"/>
              <a:t> è una condizione irreversibile in cui la malattia non risponde più alle terapie che hanno come scopo la guarigione ed è caratterizzata da una progressiva perdita di autonomia della persona e dal manifestarsi di disturbi (sintomi) sia fisici, ad esempio il </a:t>
            </a:r>
            <a:r>
              <a:rPr lang="it-IT" altLang="it-IT" sz="1800">
                <a:hlinkClick r:id="rId4" tooltip="dolore"/>
              </a:rPr>
              <a:t>dolore</a:t>
            </a:r>
            <a:r>
              <a:rPr lang="it-IT" altLang="it-IT" sz="1800"/>
              <a:t>, che psichici. In queste condizioni, il controllo del dolore e degli altri disturbi, dei problemi psicologici, sociali e spirituali assume importanza primaria.</a:t>
            </a:r>
          </a:p>
          <a:p>
            <a:r>
              <a:rPr lang="it-IT" altLang="it-IT" sz="1800"/>
              <a:t>Lo scopo delle cure palliative non è quello di accelerare né di ritardare la morte, ma di preservare la migliore qualità della vita possibile fino alla fine.</a:t>
            </a:r>
          </a:p>
          <a:p>
            <a:endParaRPr lang="it-IT" altLang="it-IT"/>
          </a:p>
        </p:txBody>
      </p:sp>
      <p:sp>
        <p:nvSpPr>
          <p:cNvPr id="36868" name="Segnaposto data 3">
            <a:extLst>
              <a:ext uri="{FF2B5EF4-FFF2-40B4-BE49-F238E27FC236}">
                <a16:creationId xmlns:a16="http://schemas.microsoft.com/office/drawing/2014/main" id="{815CFF8B-C11B-4CD0-B907-B6F85302B55F}"/>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46935A46-7477-4E21-A972-7EDFB36EC5AE}" type="datetime1">
              <a:rPr lang="it-IT" altLang="it-IT" sz="1100" smtClean="0">
                <a:solidFill>
                  <a:schemeClr val="bg1"/>
                </a:solidFill>
              </a:rPr>
              <a:pPr>
                <a:spcBef>
                  <a:spcPct val="0"/>
                </a:spcBef>
                <a:buClrTx/>
                <a:buFontTx/>
                <a:buNone/>
              </a:pPr>
              <a:t>16/04/2020</a:t>
            </a:fld>
            <a:endParaRPr lang="it-IT" altLang="it-IT" sz="1100">
              <a:solidFill>
                <a:schemeClr val="bg1"/>
              </a:solidFill>
            </a:endParaRPr>
          </a:p>
        </p:txBody>
      </p:sp>
      <p:sp>
        <p:nvSpPr>
          <p:cNvPr id="36869" name="Segnaposto piè di pagina 4">
            <a:extLst>
              <a:ext uri="{FF2B5EF4-FFF2-40B4-BE49-F238E27FC236}">
                <a16:creationId xmlns:a16="http://schemas.microsoft.com/office/drawing/2014/main" id="{ED63CF3B-D148-42D7-BB83-2AA3571CE02D}"/>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Titolo Presentazione</a:t>
            </a:r>
          </a:p>
        </p:txBody>
      </p:sp>
      <p:sp>
        <p:nvSpPr>
          <p:cNvPr id="36870" name="Segnaposto numero diapositiva 5">
            <a:extLst>
              <a:ext uri="{FF2B5EF4-FFF2-40B4-BE49-F238E27FC236}">
                <a16:creationId xmlns:a16="http://schemas.microsoft.com/office/drawing/2014/main" id="{8307B664-567A-47BF-90BB-CB61B56D5E4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Pagina </a:t>
            </a:r>
            <a:fld id="{4FC76109-25F6-43EA-A9B1-289AB88844EE}" type="slidenum">
              <a:rPr lang="it-IT" altLang="it-IT" sz="1100" smtClean="0">
                <a:solidFill>
                  <a:schemeClr val="bg1"/>
                </a:solidFill>
              </a:rPr>
              <a:pPr>
                <a:spcBef>
                  <a:spcPct val="0"/>
                </a:spcBef>
                <a:buClrTx/>
                <a:buFontTx/>
                <a:buNone/>
              </a:pPr>
              <a:t>8</a:t>
            </a:fld>
            <a:endParaRPr lang="it-IT" altLang="it-IT" sz="1100">
              <a:solidFill>
                <a:schemeClr val="bg1"/>
              </a:solidFill>
            </a:endParaRPr>
          </a:p>
        </p:txBody>
      </p:sp>
      <p:pic>
        <p:nvPicPr>
          <p:cNvPr id="2" name="Audio 1">
            <a:hlinkClick r:id="" action="ppaction://media"/>
            <a:extLst>
              <a:ext uri="{FF2B5EF4-FFF2-40B4-BE49-F238E27FC236}">
                <a16:creationId xmlns:a16="http://schemas.microsoft.com/office/drawing/2014/main" id="{FCEE53F7-440D-4A0F-BEAE-18B77861E1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5820"/>
    </mc:Choice>
    <mc:Fallback>
      <p:transition spd="slow" advTm="85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olo 1">
            <a:extLst>
              <a:ext uri="{FF2B5EF4-FFF2-40B4-BE49-F238E27FC236}">
                <a16:creationId xmlns:a16="http://schemas.microsoft.com/office/drawing/2014/main" id="{122E99AD-226A-4824-9EBC-4CAC79877B3B}"/>
              </a:ext>
            </a:extLst>
          </p:cNvPr>
          <p:cNvSpPr>
            <a:spLocks noGrp="1" noChangeArrowheads="1"/>
          </p:cNvSpPr>
          <p:nvPr>
            <p:ph type="title"/>
          </p:nvPr>
        </p:nvSpPr>
        <p:spPr/>
        <p:txBody>
          <a:bodyPr/>
          <a:lstStyle/>
          <a:p>
            <a:pPr algn="ctr"/>
            <a:r>
              <a:rPr lang="it-IT" altLang="it-IT"/>
              <a:t>LE CURE PALLIATIVE</a:t>
            </a:r>
          </a:p>
        </p:txBody>
      </p:sp>
      <p:sp>
        <p:nvSpPr>
          <p:cNvPr id="37891" name="Segnaposto contenuto 2">
            <a:extLst>
              <a:ext uri="{FF2B5EF4-FFF2-40B4-BE49-F238E27FC236}">
                <a16:creationId xmlns:a16="http://schemas.microsoft.com/office/drawing/2014/main" id="{A41A1509-AFCC-43D4-9D45-9852DAE600A4}"/>
              </a:ext>
            </a:extLst>
          </p:cNvPr>
          <p:cNvSpPr>
            <a:spLocks noGrp="1" noChangeArrowheads="1"/>
          </p:cNvSpPr>
          <p:nvPr>
            <p:ph idx="1"/>
          </p:nvPr>
        </p:nvSpPr>
        <p:spPr>
          <a:xfrm>
            <a:off x="755650" y="1412875"/>
            <a:ext cx="7559675" cy="4114800"/>
          </a:xfrm>
        </p:spPr>
        <p:txBody>
          <a:bodyPr/>
          <a:lstStyle/>
          <a:p>
            <a:r>
              <a:rPr lang="it-IT" altLang="it-IT" sz="1800"/>
              <a:t>Le cure palliative non possono prescindere da una terapia del dolore che spesso si associa alla cura della persona che sta affrontando l'ultimo periodo della sua vita. Vengono quindi utilizzati sia metodi farmacologici contro il </a:t>
            </a:r>
            <a:r>
              <a:rPr lang="it-IT" altLang="it-IT" sz="1800">
                <a:hlinkClick r:id="rId4" tooltip="dolore"/>
              </a:rPr>
              <a:t>dolore</a:t>
            </a:r>
            <a:r>
              <a:rPr lang="it-IT" altLang="it-IT" sz="1800"/>
              <a:t> che non farmacologici di supporto (psicologici, cognitivi, comportamentali, agopuntura, massaggio, fisioterapia, terapia occupazionale, meditazione, terapie artistiche, musicoterapia…). </a:t>
            </a:r>
          </a:p>
          <a:p>
            <a:r>
              <a:rPr lang="it-IT" altLang="it-IT" sz="1800"/>
              <a:t>Il dolore è, infatti, fra tutti i sintomi, quello che più mina l'integrità fisica e psichica del malato e che più angoscia e preoccupa i familiari, con un notevole impatto sulla loro qualità della vita.</a:t>
            </a:r>
          </a:p>
        </p:txBody>
      </p:sp>
      <p:sp>
        <p:nvSpPr>
          <p:cNvPr id="37892" name="Segnaposto data 3">
            <a:extLst>
              <a:ext uri="{FF2B5EF4-FFF2-40B4-BE49-F238E27FC236}">
                <a16:creationId xmlns:a16="http://schemas.microsoft.com/office/drawing/2014/main" id="{42A3593E-56F1-4CB6-9B8A-AE337E17CB53}"/>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fld id="{85B02234-01DF-4830-976C-D162819A82FF}" type="datetime1">
              <a:rPr lang="it-IT" altLang="it-IT" sz="1100" smtClean="0">
                <a:solidFill>
                  <a:schemeClr val="bg1"/>
                </a:solidFill>
              </a:rPr>
              <a:pPr>
                <a:spcBef>
                  <a:spcPct val="0"/>
                </a:spcBef>
                <a:buClrTx/>
                <a:buFontTx/>
                <a:buNone/>
              </a:pPr>
              <a:t>16/04/2020</a:t>
            </a:fld>
            <a:endParaRPr lang="it-IT" altLang="it-IT" sz="1100">
              <a:solidFill>
                <a:schemeClr val="bg1"/>
              </a:solidFill>
            </a:endParaRPr>
          </a:p>
        </p:txBody>
      </p:sp>
      <p:sp>
        <p:nvSpPr>
          <p:cNvPr id="37893" name="Segnaposto piè di pagina 4">
            <a:extLst>
              <a:ext uri="{FF2B5EF4-FFF2-40B4-BE49-F238E27FC236}">
                <a16:creationId xmlns:a16="http://schemas.microsoft.com/office/drawing/2014/main" id="{838F4E58-603B-4C6D-845F-5CE8DFABF3B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Titolo Presentazione</a:t>
            </a:r>
          </a:p>
        </p:txBody>
      </p:sp>
      <p:sp>
        <p:nvSpPr>
          <p:cNvPr id="37894" name="Segnaposto numero diapositiva 5">
            <a:extLst>
              <a:ext uri="{FF2B5EF4-FFF2-40B4-BE49-F238E27FC236}">
                <a16:creationId xmlns:a16="http://schemas.microsoft.com/office/drawing/2014/main" id="{19603A07-F3DF-453F-A1CA-AF9424EA891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100">
                <a:solidFill>
                  <a:schemeClr val="bg1"/>
                </a:solidFill>
              </a:rPr>
              <a:t>Pagina </a:t>
            </a:r>
            <a:fld id="{16555901-C074-43AA-8142-12ABB54EC761}" type="slidenum">
              <a:rPr lang="it-IT" altLang="it-IT" sz="1100" smtClean="0">
                <a:solidFill>
                  <a:schemeClr val="bg1"/>
                </a:solidFill>
              </a:rPr>
              <a:pPr>
                <a:spcBef>
                  <a:spcPct val="0"/>
                </a:spcBef>
                <a:buClrTx/>
                <a:buFontTx/>
                <a:buNone/>
              </a:pPr>
              <a:t>9</a:t>
            </a:fld>
            <a:endParaRPr lang="it-IT" altLang="it-IT" sz="1100">
              <a:solidFill>
                <a:schemeClr val="bg1"/>
              </a:solidFill>
            </a:endParaRPr>
          </a:p>
        </p:txBody>
      </p:sp>
      <p:pic>
        <p:nvPicPr>
          <p:cNvPr id="2" name="Audio 1">
            <a:hlinkClick r:id="" action="ppaction://media"/>
            <a:extLst>
              <a:ext uri="{FF2B5EF4-FFF2-40B4-BE49-F238E27FC236}">
                <a16:creationId xmlns:a16="http://schemas.microsoft.com/office/drawing/2014/main" id="{6E9C6C48-0AB1-4678-8DE1-C62E686C81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180"/>
    </mc:Choice>
    <mc:Fallback>
      <p:transition spd="slow" advTm="53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la sapienza">
  <a:themeElements>
    <a:clrScheme name="">
      <a:dk1>
        <a:srgbClr val="822433"/>
      </a:dk1>
      <a:lt1>
        <a:srgbClr val="FFFFFF"/>
      </a:lt1>
      <a:dk2>
        <a:srgbClr val="822433"/>
      </a:dk2>
      <a:lt2>
        <a:srgbClr val="808080"/>
      </a:lt2>
      <a:accent1>
        <a:srgbClr val="BBE0E3"/>
      </a:accent1>
      <a:accent2>
        <a:srgbClr val="FFFF00"/>
      </a:accent2>
      <a:accent3>
        <a:srgbClr val="FFFFFF"/>
      </a:accent3>
      <a:accent4>
        <a:srgbClr val="6E1D2A"/>
      </a:accent4>
      <a:accent5>
        <a:srgbClr val="DAEDEF"/>
      </a:accent5>
      <a:accent6>
        <a:srgbClr val="E7E700"/>
      </a:accent6>
      <a:hlink>
        <a:srgbClr val="0000FF"/>
      </a:hlink>
      <a:folHlink>
        <a:srgbClr val="FF0000"/>
      </a:folHlink>
    </a:clrScheme>
    <a:fontScheme name="la sapienz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900" b="0" i="0" u="none" strike="noStrike" cap="none" normalizeH="0" baseline="0" smtClean="0">
            <a:ln>
              <a:noFill/>
            </a:ln>
            <a:solidFill>
              <a:schemeClr val="bg1"/>
            </a:solidFill>
            <a:effectLst/>
            <a:latin typeface="Arial" pitchFamily="34" charset="0"/>
            <a:ea typeface="ＭＳ Ｐゴシック"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900" b="0" i="0" u="none" strike="noStrike" cap="none" normalizeH="0" baseline="0" smtClean="0">
            <a:ln>
              <a:noFill/>
            </a:ln>
            <a:solidFill>
              <a:schemeClr val="bg1"/>
            </a:solidFill>
            <a:effectLst/>
            <a:latin typeface="Arial" pitchFamily="34" charset="0"/>
            <a:ea typeface="ＭＳ Ｐゴシック" pitchFamily="1" charset="-128"/>
          </a:defRPr>
        </a:defPPr>
      </a:lstStyle>
    </a:lnDef>
  </a:objectDefaults>
  <a:extraClrSchemeLst>
    <a:extraClrScheme>
      <a:clrScheme name="la sapienza 1">
        <a:dk1>
          <a:srgbClr val="000000"/>
        </a:dk1>
        <a:lt1>
          <a:srgbClr val="FFFFFF"/>
        </a:lt1>
        <a:dk2>
          <a:srgbClr val="FFFFFF"/>
        </a:dk2>
        <a:lt2>
          <a:srgbClr val="2D2015"/>
        </a:lt2>
        <a:accent1>
          <a:srgbClr val="7C7C7C"/>
        </a:accent1>
        <a:accent2>
          <a:srgbClr val="FFFF7E"/>
        </a:accent2>
        <a:accent3>
          <a:srgbClr val="FFFFFF"/>
        </a:accent3>
        <a:accent4>
          <a:srgbClr val="000000"/>
        </a:accent4>
        <a:accent5>
          <a:srgbClr val="BFBFBF"/>
        </a:accent5>
        <a:accent6>
          <a:srgbClr val="E7E772"/>
        </a:accent6>
        <a:hlink>
          <a:srgbClr val="066778"/>
        </a:hlink>
        <a:folHlink>
          <a:srgbClr val="83002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Marco:Applications:Microsoft Office 2004:Modelli:Modelli personali:la sapienza.pot</Template>
  <TotalTime>665</TotalTime>
  <Words>972</Words>
  <Application>Microsoft Office PowerPoint</Application>
  <PresentationFormat>Presentazione su schermo (4:3)</PresentationFormat>
  <Paragraphs>143</Paragraphs>
  <Slides>17</Slides>
  <Notes>1</Notes>
  <HiddenSlides>0</HiddenSlides>
  <MMClips>17</MMClips>
  <ScaleCrop>false</ScaleCrop>
  <HeadingPairs>
    <vt:vector size="6" baseType="variant">
      <vt:variant>
        <vt:lpstr>Caratteri utilizzati</vt:lpstr>
      </vt:variant>
      <vt:variant>
        <vt:i4>1</vt:i4>
      </vt:variant>
      <vt:variant>
        <vt:lpstr>Tema</vt:lpstr>
      </vt:variant>
      <vt:variant>
        <vt:i4>1</vt:i4>
      </vt:variant>
      <vt:variant>
        <vt:lpstr>Titoli diapositive</vt:lpstr>
      </vt:variant>
      <vt:variant>
        <vt:i4>17</vt:i4>
      </vt:variant>
    </vt:vector>
  </HeadingPairs>
  <TitlesOfParts>
    <vt:vector size="19" baseType="lpstr">
      <vt:lpstr>Arial</vt:lpstr>
      <vt:lpstr>la sapienza</vt:lpstr>
      <vt:lpstr>LEZIONE 19 B DOLORE ONCOLOGICO E CURE PALLIATIVE </vt:lpstr>
      <vt:lpstr>DOLORE ONCOLOGICO</vt:lpstr>
      <vt:lpstr>LE CURE PALLIATIVE</vt:lpstr>
      <vt:lpstr>LE CURE PALLIATIVE</vt:lpstr>
      <vt:lpstr>LE CURE PALLIATIVE</vt:lpstr>
      <vt:lpstr>LE CURE PALLIATIVE</vt:lpstr>
      <vt:lpstr>LE CURE PALLIATIVE</vt:lpstr>
      <vt:lpstr>LE CURE PALLIATIVE</vt:lpstr>
      <vt:lpstr>LE CURE PALLIATIVE</vt:lpstr>
      <vt:lpstr>LE CURE PALLIATIVE</vt:lpstr>
      <vt:lpstr>LE CURE PALLIATIVE</vt:lpstr>
      <vt:lpstr>LE CURE PALLIATIVE</vt:lpstr>
      <vt:lpstr>LE CURE PALLIATIVE</vt:lpstr>
      <vt:lpstr>LE CURE PALLIATIVE</vt:lpstr>
      <vt:lpstr>LE CURE PALLIATIVE</vt:lpstr>
      <vt:lpstr>LE CURE PALLIATIVE</vt:lpstr>
      <vt:lpstr>CASO CLINICO</vt:lpstr>
    </vt:vector>
  </TitlesOfParts>
  <Company>-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 -</dc:creator>
  <cp:lastModifiedBy>SILVANOLIPPO</cp:lastModifiedBy>
  <cp:revision>62</cp:revision>
  <cp:lastPrinted>2017-03-24T11:12:08Z</cp:lastPrinted>
  <dcterms:created xsi:type="dcterms:W3CDTF">2006-11-20T16:13:10Z</dcterms:created>
  <dcterms:modified xsi:type="dcterms:W3CDTF">2020-04-16T07:11:06Z</dcterms:modified>
</cp:coreProperties>
</file>