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15"/>
  </p:notesMasterIdLst>
  <p:handoutMasterIdLst>
    <p:handoutMasterId r:id="rId16"/>
  </p:handoutMasterIdLst>
  <p:sldIdLst>
    <p:sldId id="263" r:id="rId2"/>
    <p:sldId id="273" r:id="rId3"/>
    <p:sldId id="274" r:id="rId4"/>
    <p:sldId id="275" r:id="rId5"/>
    <p:sldId id="276" r:id="rId6"/>
    <p:sldId id="277" r:id="rId7"/>
    <p:sldId id="278" r:id="rId8"/>
    <p:sldId id="279" r:id="rId9"/>
    <p:sldId id="280" r:id="rId10"/>
    <p:sldId id="281" r:id="rId11"/>
    <p:sldId id="282" r:id="rId12"/>
    <p:sldId id="283" r:id="rId13"/>
    <p:sldId id="284" r:id="rId14"/>
  </p:sldIdLst>
  <p:sldSz cx="9144000" cy="6858000" type="screen4x3"/>
  <p:notesSz cx="7099300" cy="10234613"/>
  <p:defaultTextStyle>
    <a:defPPr>
      <a:defRPr lang="it-IT"/>
    </a:defPPr>
    <a:lvl1pPr algn="l" rtl="0" eaLnBrk="0" fontAlgn="base" hangingPunct="0">
      <a:spcBef>
        <a:spcPct val="0"/>
      </a:spcBef>
      <a:spcAft>
        <a:spcPct val="0"/>
      </a:spcAft>
      <a:defRPr sz="900" kern="1200">
        <a:solidFill>
          <a:schemeClr val="bg1"/>
        </a:solidFill>
        <a:latin typeface="Arial" pitchFamily="34" charset="0"/>
        <a:ea typeface="ＭＳ Ｐゴシック" pitchFamily="1" charset="-128"/>
        <a:cs typeface="+mn-cs"/>
      </a:defRPr>
    </a:lvl1pPr>
    <a:lvl2pPr marL="457200" algn="l" rtl="0" eaLnBrk="0" fontAlgn="base" hangingPunct="0">
      <a:spcBef>
        <a:spcPct val="0"/>
      </a:spcBef>
      <a:spcAft>
        <a:spcPct val="0"/>
      </a:spcAft>
      <a:defRPr sz="900" kern="1200">
        <a:solidFill>
          <a:schemeClr val="bg1"/>
        </a:solidFill>
        <a:latin typeface="Arial" pitchFamily="34" charset="0"/>
        <a:ea typeface="ＭＳ Ｐゴシック" pitchFamily="1" charset="-128"/>
        <a:cs typeface="+mn-cs"/>
      </a:defRPr>
    </a:lvl2pPr>
    <a:lvl3pPr marL="914400" algn="l" rtl="0" eaLnBrk="0" fontAlgn="base" hangingPunct="0">
      <a:spcBef>
        <a:spcPct val="0"/>
      </a:spcBef>
      <a:spcAft>
        <a:spcPct val="0"/>
      </a:spcAft>
      <a:defRPr sz="900" kern="1200">
        <a:solidFill>
          <a:schemeClr val="bg1"/>
        </a:solidFill>
        <a:latin typeface="Arial" pitchFamily="34" charset="0"/>
        <a:ea typeface="ＭＳ Ｐゴシック" pitchFamily="1" charset="-128"/>
        <a:cs typeface="+mn-cs"/>
      </a:defRPr>
    </a:lvl3pPr>
    <a:lvl4pPr marL="1371600" algn="l" rtl="0" eaLnBrk="0" fontAlgn="base" hangingPunct="0">
      <a:spcBef>
        <a:spcPct val="0"/>
      </a:spcBef>
      <a:spcAft>
        <a:spcPct val="0"/>
      </a:spcAft>
      <a:defRPr sz="900" kern="1200">
        <a:solidFill>
          <a:schemeClr val="bg1"/>
        </a:solidFill>
        <a:latin typeface="Arial" pitchFamily="34" charset="0"/>
        <a:ea typeface="ＭＳ Ｐゴシック" pitchFamily="1" charset="-128"/>
        <a:cs typeface="+mn-cs"/>
      </a:defRPr>
    </a:lvl4pPr>
    <a:lvl5pPr marL="1828800" algn="l" rtl="0" eaLnBrk="0" fontAlgn="base" hangingPunct="0">
      <a:spcBef>
        <a:spcPct val="0"/>
      </a:spcBef>
      <a:spcAft>
        <a:spcPct val="0"/>
      </a:spcAft>
      <a:defRPr sz="900" kern="1200">
        <a:solidFill>
          <a:schemeClr val="bg1"/>
        </a:solidFill>
        <a:latin typeface="Arial" pitchFamily="34" charset="0"/>
        <a:ea typeface="ＭＳ Ｐゴシック" pitchFamily="1" charset="-128"/>
        <a:cs typeface="+mn-cs"/>
      </a:defRPr>
    </a:lvl5pPr>
    <a:lvl6pPr marL="2286000" algn="l" defTabSz="914400" rtl="0" eaLnBrk="1" latinLnBrk="0" hangingPunct="1">
      <a:defRPr sz="900" kern="1200">
        <a:solidFill>
          <a:schemeClr val="bg1"/>
        </a:solidFill>
        <a:latin typeface="Arial" pitchFamily="34" charset="0"/>
        <a:ea typeface="ＭＳ Ｐゴシック" pitchFamily="1" charset="-128"/>
        <a:cs typeface="+mn-cs"/>
      </a:defRPr>
    </a:lvl6pPr>
    <a:lvl7pPr marL="2743200" algn="l" defTabSz="914400" rtl="0" eaLnBrk="1" latinLnBrk="0" hangingPunct="1">
      <a:defRPr sz="900" kern="1200">
        <a:solidFill>
          <a:schemeClr val="bg1"/>
        </a:solidFill>
        <a:latin typeface="Arial" pitchFamily="34" charset="0"/>
        <a:ea typeface="ＭＳ Ｐゴシック" pitchFamily="1" charset="-128"/>
        <a:cs typeface="+mn-cs"/>
      </a:defRPr>
    </a:lvl7pPr>
    <a:lvl8pPr marL="3200400" algn="l" defTabSz="914400" rtl="0" eaLnBrk="1" latinLnBrk="0" hangingPunct="1">
      <a:defRPr sz="900" kern="1200">
        <a:solidFill>
          <a:schemeClr val="bg1"/>
        </a:solidFill>
        <a:latin typeface="Arial" pitchFamily="34" charset="0"/>
        <a:ea typeface="ＭＳ Ｐゴシック" pitchFamily="1" charset="-128"/>
        <a:cs typeface="+mn-cs"/>
      </a:defRPr>
    </a:lvl8pPr>
    <a:lvl9pPr marL="3657600" algn="l" defTabSz="914400" rtl="0" eaLnBrk="1" latinLnBrk="0" hangingPunct="1">
      <a:defRPr sz="900" kern="1200">
        <a:solidFill>
          <a:schemeClr val="bg1"/>
        </a:solidFill>
        <a:latin typeface="Arial" pitchFamily="34" charset="0"/>
        <a:ea typeface="ＭＳ Ｐゴシック" pitchFamily="1"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6"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bone Giancarlo" initials="CG" lastIdx="1" clrIdx="0">
    <p:extLst>
      <p:ext uri="{19B8F6BF-5375-455C-9EA6-DF929625EA0E}">
        <p15:presenceInfo xmlns:p15="http://schemas.microsoft.com/office/powerpoint/2012/main" userId="S-1-5-21-3949442653-2984683991-2681223523-16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822433"/>
    <a:srgbClr val="006778"/>
    <a:srgbClr val="AAC9B6"/>
    <a:srgbClr val="830022"/>
    <a:srgbClr val="790022"/>
    <a:srgbClr val="7836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150" autoAdjust="0"/>
    <p:restoredTop sz="78333" autoAdjust="0"/>
  </p:normalViewPr>
  <p:slideViewPr>
    <p:cSldViewPr>
      <p:cViewPr varScale="1">
        <p:scale>
          <a:sx n="72" d="100"/>
          <a:sy n="72" d="100"/>
        </p:scale>
        <p:origin x="1668" y="66"/>
      </p:cViewPr>
      <p:guideLst>
        <p:guide orient="horz" pos="2160"/>
        <p:guide pos="2880"/>
      </p:guideLst>
    </p:cSldViewPr>
  </p:slideViewPr>
  <p:outlineViewPr>
    <p:cViewPr>
      <p:scale>
        <a:sx n="66" d="100"/>
        <a:sy n="66"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10" d="100"/>
          <a:sy n="110" d="100"/>
        </p:scale>
        <p:origin x="-1688" y="-112"/>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76363" cy="511731"/>
          </a:xfrm>
          <a:prstGeom prst="rect">
            <a:avLst/>
          </a:prstGeom>
          <a:noFill/>
          <a:ln w="9525">
            <a:noFill/>
            <a:miter lim="800000"/>
            <a:headEnd/>
            <a:tailEnd/>
          </a:ln>
        </p:spPr>
        <p:txBody>
          <a:bodyPr vert="horz" wrap="square" lIns="99048" tIns="49524" rIns="99048" bIns="49524" numCol="1" anchor="t" anchorCtr="0" compatLnSpc="1">
            <a:prstTxWarp prst="textNoShape">
              <a:avLst/>
            </a:prstTxWarp>
          </a:bodyPr>
          <a:lstStyle>
            <a:lvl1pPr>
              <a:defRPr sz="1300">
                <a:solidFill>
                  <a:schemeClr val="tx1"/>
                </a:solidFill>
              </a:defRPr>
            </a:lvl1pPr>
          </a:lstStyle>
          <a:p>
            <a:endParaRPr lang="it-IT"/>
          </a:p>
        </p:txBody>
      </p:sp>
      <p:sp>
        <p:nvSpPr>
          <p:cNvPr id="3075" name="Rectangle 3"/>
          <p:cNvSpPr>
            <a:spLocks noGrp="1" noChangeArrowheads="1"/>
          </p:cNvSpPr>
          <p:nvPr>
            <p:ph type="dt" sz="quarter" idx="1"/>
          </p:nvPr>
        </p:nvSpPr>
        <p:spPr bwMode="auto">
          <a:xfrm>
            <a:off x="4022937" y="0"/>
            <a:ext cx="3076363" cy="511731"/>
          </a:xfrm>
          <a:prstGeom prst="rect">
            <a:avLst/>
          </a:prstGeom>
          <a:noFill/>
          <a:ln w="9525">
            <a:noFill/>
            <a:miter lim="800000"/>
            <a:headEnd/>
            <a:tailEnd/>
          </a:ln>
        </p:spPr>
        <p:txBody>
          <a:bodyPr vert="horz" wrap="square" lIns="99048" tIns="49524" rIns="99048" bIns="49524" numCol="1" anchor="t" anchorCtr="0" compatLnSpc="1">
            <a:prstTxWarp prst="textNoShape">
              <a:avLst/>
            </a:prstTxWarp>
          </a:bodyPr>
          <a:lstStyle>
            <a:lvl1pPr algn="r">
              <a:defRPr sz="1300">
                <a:solidFill>
                  <a:schemeClr val="tx1"/>
                </a:solidFill>
              </a:defRPr>
            </a:lvl1pPr>
          </a:lstStyle>
          <a:p>
            <a:endParaRPr lang="it-IT"/>
          </a:p>
        </p:txBody>
      </p:sp>
      <p:sp>
        <p:nvSpPr>
          <p:cNvPr id="3076" name="Rectangle 4"/>
          <p:cNvSpPr>
            <a:spLocks noGrp="1" noChangeArrowheads="1"/>
          </p:cNvSpPr>
          <p:nvPr>
            <p:ph type="ftr" sz="quarter" idx="2"/>
          </p:nvPr>
        </p:nvSpPr>
        <p:spPr bwMode="auto">
          <a:xfrm>
            <a:off x="0" y="9722882"/>
            <a:ext cx="3076363" cy="511731"/>
          </a:xfrm>
          <a:prstGeom prst="rect">
            <a:avLst/>
          </a:prstGeom>
          <a:noFill/>
          <a:ln w="9525">
            <a:noFill/>
            <a:miter lim="800000"/>
            <a:headEnd/>
            <a:tailEnd/>
          </a:ln>
        </p:spPr>
        <p:txBody>
          <a:bodyPr vert="horz" wrap="square" lIns="99048" tIns="49524" rIns="99048" bIns="49524" numCol="1" anchor="b" anchorCtr="0" compatLnSpc="1">
            <a:prstTxWarp prst="textNoShape">
              <a:avLst/>
            </a:prstTxWarp>
          </a:bodyPr>
          <a:lstStyle>
            <a:lvl1pPr>
              <a:defRPr sz="1300">
                <a:solidFill>
                  <a:schemeClr val="tx1"/>
                </a:solidFill>
              </a:defRPr>
            </a:lvl1pPr>
          </a:lstStyle>
          <a:p>
            <a:endParaRPr lang="it-IT"/>
          </a:p>
        </p:txBody>
      </p:sp>
      <p:sp>
        <p:nvSpPr>
          <p:cNvPr id="3077" name="Rectangle 5"/>
          <p:cNvSpPr>
            <a:spLocks noGrp="1" noChangeArrowheads="1"/>
          </p:cNvSpPr>
          <p:nvPr>
            <p:ph type="sldNum" sz="quarter" idx="3"/>
          </p:nvPr>
        </p:nvSpPr>
        <p:spPr bwMode="auto">
          <a:xfrm>
            <a:off x="4022937" y="9722882"/>
            <a:ext cx="3076363" cy="511731"/>
          </a:xfrm>
          <a:prstGeom prst="rect">
            <a:avLst/>
          </a:prstGeom>
          <a:noFill/>
          <a:ln w="9525">
            <a:noFill/>
            <a:miter lim="800000"/>
            <a:headEnd/>
            <a:tailEnd/>
          </a:ln>
        </p:spPr>
        <p:txBody>
          <a:bodyPr vert="horz" wrap="square" lIns="99048" tIns="49524" rIns="99048" bIns="49524" numCol="1" anchor="b" anchorCtr="0" compatLnSpc="1">
            <a:prstTxWarp prst="textNoShape">
              <a:avLst/>
            </a:prstTxWarp>
          </a:bodyPr>
          <a:lstStyle>
            <a:lvl1pPr algn="r">
              <a:defRPr sz="1300">
                <a:solidFill>
                  <a:schemeClr val="tx1"/>
                </a:solidFill>
              </a:defRPr>
            </a:lvl1pPr>
          </a:lstStyle>
          <a:p>
            <a:fld id="{692D8DDD-7588-4F08-8D47-19B73F957B2F}" type="slidenum">
              <a:rPr lang="it-IT"/>
              <a:pPr/>
              <a:t>‹N›</a:t>
            </a:fld>
            <a:endParaRPr lang="it-IT"/>
          </a:p>
        </p:txBody>
      </p:sp>
    </p:spTree>
    <p:extLst>
      <p:ext uri="{BB962C8B-B14F-4D97-AF65-F5344CB8AC3E}">
        <p14:creationId xmlns:p14="http://schemas.microsoft.com/office/powerpoint/2010/main" val="38042045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76363" cy="511731"/>
          </a:xfrm>
          <a:prstGeom prst="rect">
            <a:avLst/>
          </a:prstGeom>
          <a:noFill/>
          <a:ln w="9525">
            <a:noFill/>
            <a:miter lim="800000"/>
            <a:headEnd/>
            <a:tailEnd/>
          </a:ln>
        </p:spPr>
        <p:txBody>
          <a:bodyPr vert="horz" wrap="square" lIns="99048" tIns="49524" rIns="99048" bIns="49524" numCol="1" anchor="t" anchorCtr="0" compatLnSpc="1">
            <a:prstTxWarp prst="textNoShape">
              <a:avLst/>
            </a:prstTxWarp>
          </a:bodyPr>
          <a:lstStyle>
            <a:lvl1pPr>
              <a:defRPr sz="1300">
                <a:solidFill>
                  <a:schemeClr val="tx1"/>
                </a:solidFill>
              </a:defRPr>
            </a:lvl1pPr>
          </a:lstStyle>
          <a:p>
            <a:endParaRPr lang="it-IT"/>
          </a:p>
        </p:txBody>
      </p:sp>
      <p:sp>
        <p:nvSpPr>
          <p:cNvPr id="5123" name="Rectangle 3"/>
          <p:cNvSpPr>
            <a:spLocks noGrp="1" noChangeArrowheads="1"/>
          </p:cNvSpPr>
          <p:nvPr>
            <p:ph type="dt" idx="1"/>
          </p:nvPr>
        </p:nvSpPr>
        <p:spPr bwMode="auto">
          <a:xfrm>
            <a:off x="4022937" y="0"/>
            <a:ext cx="3076363" cy="511731"/>
          </a:xfrm>
          <a:prstGeom prst="rect">
            <a:avLst/>
          </a:prstGeom>
          <a:noFill/>
          <a:ln w="9525">
            <a:noFill/>
            <a:miter lim="800000"/>
            <a:headEnd/>
            <a:tailEnd/>
          </a:ln>
        </p:spPr>
        <p:txBody>
          <a:bodyPr vert="horz" wrap="square" lIns="99048" tIns="49524" rIns="99048" bIns="49524" numCol="1" anchor="t" anchorCtr="0" compatLnSpc="1">
            <a:prstTxWarp prst="textNoShape">
              <a:avLst/>
            </a:prstTxWarp>
          </a:bodyPr>
          <a:lstStyle>
            <a:lvl1pPr algn="r">
              <a:defRPr sz="1300">
                <a:solidFill>
                  <a:schemeClr val="tx1"/>
                </a:solidFill>
              </a:defRPr>
            </a:lvl1pPr>
          </a:lstStyle>
          <a:p>
            <a:endParaRPr lang="it-IT"/>
          </a:p>
        </p:txBody>
      </p:sp>
      <p:sp>
        <p:nvSpPr>
          <p:cNvPr id="5124"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a:effectLst/>
        </p:spPr>
      </p:sp>
      <p:sp>
        <p:nvSpPr>
          <p:cNvPr id="5125" name="Rectangle 5"/>
          <p:cNvSpPr>
            <a:spLocks noGrp="1" noChangeArrowheads="1"/>
          </p:cNvSpPr>
          <p:nvPr>
            <p:ph type="body" sz="quarter" idx="3"/>
          </p:nvPr>
        </p:nvSpPr>
        <p:spPr bwMode="auto">
          <a:xfrm>
            <a:off x="946574" y="4861441"/>
            <a:ext cx="5206153" cy="4605576"/>
          </a:xfrm>
          <a:prstGeom prst="rect">
            <a:avLst/>
          </a:prstGeom>
          <a:noFill/>
          <a:ln w="9525">
            <a:noFill/>
            <a:miter lim="800000"/>
            <a:headEnd/>
            <a:tailEnd/>
          </a:ln>
        </p:spPr>
        <p:txBody>
          <a:bodyPr vert="horz" wrap="square" lIns="99048" tIns="49524" rIns="99048" bIns="49524"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126" name="Rectangle 6"/>
          <p:cNvSpPr>
            <a:spLocks noGrp="1" noChangeArrowheads="1"/>
          </p:cNvSpPr>
          <p:nvPr>
            <p:ph type="ftr" sz="quarter" idx="4"/>
          </p:nvPr>
        </p:nvSpPr>
        <p:spPr bwMode="auto">
          <a:xfrm>
            <a:off x="0" y="9722882"/>
            <a:ext cx="3076363" cy="511731"/>
          </a:xfrm>
          <a:prstGeom prst="rect">
            <a:avLst/>
          </a:prstGeom>
          <a:noFill/>
          <a:ln w="9525">
            <a:noFill/>
            <a:miter lim="800000"/>
            <a:headEnd/>
            <a:tailEnd/>
          </a:ln>
        </p:spPr>
        <p:txBody>
          <a:bodyPr vert="horz" wrap="square" lIns="99048" tIns="49524" rIns="99048" bIns="49524" numCol="1" anchor="b" anchorCtr="0" compatLnSpc="1">
            <a:prstTxWarp prst="textNoShape">
              <a:avLst/>
            </a:prstTxWarp>
          </a:bodyPr>
          <a:lstStyle>
            <a:lvl1pPr>
              <a:defRPr sz="1300">
                <a:solidFill>
                  <a:schemeClr val="tx1"/>
                </a:solidFill>
              </a:defRPr>
            </a:lvl1pPr>
          </a:lstStyle>
          <a:p>
            <a:endParaRPr lang="it-IT"/>
          </a:p>
        </p:txBody>
      </p:sp>
      <p:sp>
        <p:nvSpPr>
          <p:cNvPr id="5127" name="Rectangle 7"/>
          <p:cNvSpPr>
            <a:spLocks noGrp="1" noChangeArrowheads="1"/>
          </p:cNvSpPr>
          <p:nvPr>
            <p:ph type="sldNum" sz="quarter" idx="5"/>
          </p:nvPr>
        </p:nvSpPr>
        <p:spPr bwMode="auto">
          <a:xfrm>
            <a:off x="4022937" y="9722882"/>
            <a:ext cx="3076363" cy="511731"/>
          </a:xfrm>
          <a:prstGeom prst="rect">
            <a:avLst/>
          </a:prstGeom>
          <a:noFill/>
          <a:ln w="9525">
            <a:noFill/>
            <a:miter lim="800000"/>
            <a:headEnd/>
            <a:tailEnd/>
          </a:ln>
        </p:spPr>
        <p:txBody>
          <a:bodyPr vert="horz" wrap="square" lIns="99048" tIns="49524" rIns="99048" bIns="49524" numCol="1" anchor="b" anchorCtr="0" compatLnSpc="1">
            <a:prstTxWarp prst="textNoShape">
              <a:avLst/>
            </a:prstTxWarp>
          </a:bodyPr>
          <a:lstStyle>
            <a:lvl1pPr algn="r">
              <a:defRPr sz="1300">
                <a:solidFill>
                  <a:schemeClr val="tx1"/>
                </a:solidFill>
              </a:defRPr>
            </a:lvl1pPr>
          </a:lstStyle>
          <a:p>
            <a:fld id="{EED1EDF8-07E8-4A5D-8102-8CB7729C55AE}" type="slidenum">
              <a:rPr lang="it-IT"/>
              <a:pPr/>
              <a:t>‹N›</a:t>
            </a:fld>
            <a:endParaRPr lang="it-IT"/>
          </a:p>
        </p:txBody>
      </p:sp>
    </p:spTree>
    <p:extLst>
      <p:ext uri="{BB962C8B-B14F-4D97-AF65-F5344CB8AC3E}">
        <p14:creationId xmlns:p14="http://schemas.microsoft.com/office/powerpoint/2010/main" val="347572912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ＭＳ Ｐゴシック" pitchFamily="1" charset="-128"/>
        <a:cs typeface="+mn-cs"/>
      </a:defRPr>
    </a:lvl1pPr>
    <a:lvl2pPr marL="457200" algn="l" rtl="0" fontAlgn="base">
      <a:spcBef>
        <a:spcPct val="30000"/>
      </a:spcBef>
      <a:spcAft>
        <a:spcPct val="0"/>
      </a:spcAft>
      <a:defRPr sz="1200" kern="1200">
        <a:solidFill>
          <a:schemeClr val="tx1"/>
        </a:solidFill>
        <a:latin typeface="Arial" pitchFamily="34" charset="0"/>
        <a:ea typeface="ＭＳ Ｐゴシック" pitchFamily="1" charset="-128"/>
        <a:cs typeface="+mn-cs"/>
      </a:defRPr>
    </a:lvl2pPr>
    <a:lvl3pPr marL="914400" algn="l" rtl="0" fontAlgn="base">
      <a:spcBef>
        <a:spcPct val="30000"/>
      </a:spcBef>
      <a:spcAft>
        <a:spcPct val="0"/>
      </a:spcAft>
      <a:defRPr sz="1200" kern="1200">
        <a:solidFill>
          <a:schemeClr val="tx1"/>
        </a:solidFill>
        <a:latin typeface="Arial" pitchFamily="34" charset="0"/>
        <a:ea typeface="ＭＳ Ｐゴシック" pitchFamily="1" charset="-128"/>
        <a:cs typeface="+mn-cs"/>
      </a:defRPr>
    </a:lvl3pPr>
    <a:lvl4pPr marL="1371600" algn="l" rtl="0" fontAlgn="base">
      <a:spcBef>
        <a:spcPct val="30000"/>
      </a:spcBef>
      <a:spcAft>
        <a:spcPct val="0"/>
      </a:spcAft>
      <a:defRPr sz="1200" kern="1200">
        <a:solidFill>
          <a:schemeClr val="tx1"/>
        </a:solidFill>
        <a:latin typeface="Arial" pitchFamily="34" charset="0"/>
        <a:ea typeface="ＭＳ Ｐゴシック" pitchFamily="1" charset="-128"/>
        <a:cs typeface="+mn-cs"/>
      </a:defRPr>
    </a:lvl4pPr>
    <a:lvl5pPr marL="1828800" algn="l" rtl="0" fontAlgn="base">
      <a:spcBef>
        <a:spcPct val="30000"/>
      </a:spcBef>
      <a:spcAft>
        <a:spcPct val="0"/>
      </a:spcAft>
      <a:defRPr sz="1200" kern="1200">
        <a:solidFill>
          <a:schemeClr val="tx1"/>
        </a:solidFill>
        <a:latin typeface="Arial" pitchFamily="34"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6B1DA2-EF7D-4018-AC11-4938B3A63E99}" type="slidenum">
              <a:rPr lang="it-IT"/>
              <a:pPr/>
              <a:t>1</a:t>
            </a:fld>
            <a:endParaRPr lang="it-IT"/>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endParaRPr lang="it-IT"/>
          </a:p>
        </p:txBody>
      </p:sp>
    </p:spTree>
    <p:extLst>
      <p:ext uri="{BB962C8B-B14F-4D97-AF65-F5344CB8AC3E}">
        <p14:creationId xmlns:p14="http://schemas.microsoft.com/office/powerpoint/2010/main" val="1319570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a:defRPr/>
            </a:lvl1pPr>
          </a:lstStyle>
          <a:p>
            <a:fld id="{67B25FCF-D642-4245-AA47-E3E47FC27869}" type="datetime1">
              <a:rPr lang="it-IT"/>
              <a:pPr/>
              <a:t>14/04/2020</a:t>
            </a:fld>
            <a:endParaRPr lang="it-IT"/>
          </a:p>
        </p:txBody>
      </p:sp>
      <p:sp>
        <p:nvSpPr>
          <p:cNvPr id="5" name="Segnaposto piè di pagina 4"/>
          <p:cNvSpPr>
            <a:spLocks noGrp="1"/>
          </p:cNvSpPr>
          <p:nvPr>
            <p:ph type="ftr" sz="quarter" idx="11"/>
          </p:nvPr>
        </p:nvSpPr>
        <p:spPr/>
        <p:txBody>
          <a:bodyPr/>
          <a:lstStyle>
            <a:lvl1pPr>
              <a:defRPr/>
            </a:lvl1pPr>
          </a:lstStyle>
          <a:p>
            <a:r>
              <a:rPr lang="it-IT"/>
              <a:t>Titolo Presentazione</a:t>
            </a:r>
          </a:p>
        </p:txBody>
      </p:sp>
      <p:sp>
        <p:nvSpPr>
          <p:cNvPr id="6" name="Segnaposto numero diapositiva 5"/>
          <p:cNvSpPr>
            <a:spLocks noGrp="1"/>
          </p:cNvSpPr>
          <p:nvPr>
            <p:ph type="sldNum" sz="quarter" idx="12"/>
          </p:nvPr>
        </p:nvSpPr>
        <p:spPr/>
        <p:txBody>
          <a:bodyPr/>
          <a:lstStyle>
            <a:lvl1pPr>
              <a:defRPr/>
            </a:lvl1pPr>
          </a:lstStyle>
          <a:p>
            <a:r>
              <a:rPr lang="it-IT"/>
              <a:t>Pagina </a:t>
            </a:r>
            <a:fld id="{61E2C157-C982-4648-A98B-9DD935BD8603}" type="slidenum">
              <a:rPr lang="it-IT"/>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fld id="{053A6FCE-21CD-4BE0-BB12-7E069C82433C}" type="datetime1">
              <a:rPr lang="it-IT"/>
              <a:pPr/>
              <a:t>14/04/2020</a:t>
            </a:fld>
            <a:endParaRPr lang="it-IT"/>
          </a:p>
        </p:txBody>
      </p:sp>
      <p:sp>
        <p:nvSpPr>
          <p:cNvPr id="5" name="Segnaposto piè di pagina 4"/>
          <p:cNvSpPr>
            <a:spLocks noGrp="1"/>
          </p:cNvSpPr>
          <p:nvPr>
            <p:ph type="ftr" sz="quarter" idx="11"/>
          </p:nvPr>
        </p:nvSpPr>
        <p:spPr/>
        <p:txBody>
          <a:bodyPr/>
          <a:lstStyle>
            <a:lvl1pPr>
              <a:defRPr/>
            </a:lvl1pPr>
          </a:lstStyle>
          <a:p>
            <a:r>
              <a:rPr lang="it-IT"/>
              <a:t>Titolo Presentazione</a:t>
            </a:r>
          </a:p>
        </p:txBody>
      </p:sp>
      <p:sp>
        <p:nvSpPr>
          <p:cNvPr id="6" name="Segnaposto numero diapositiva 5"/>
          <p:cNvSpPr>
            <a:spLocks noGrp="1"/>
          </p:cNvSpPr>
          <p:nvPr>
            <p:ph type="sldNum" sz="quarter" idx="12"/>
          </p:nvPr>
        </p:nvSpPr>
        <p:spPr/>
        <p:txBody>
          <a:bodyPr/>
          <a:lstStyle>
            <a:lvl1pPr>
              <a:defRPr/>
            </a:lvl1pPr>
          </a:lstStyle>
          <a:p>
            <a:r>
              <a:rPr lang="it-IT"/>
              <a:t>Pagina </a:t>
            </a:r>
            <a:fld id="{39C757B5-5EBF-4A06-A360-7CE3E522779B}" type="slidenum">
              <a:rPr lang="it-IT"/>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786563" y="409575"/>
            <a:ext cx="1889125" cy="54578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1116013" y="409575"/>
            <a:ext cx="5518150" cy="54578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fld id="{3ECD796C-D86F-45D9-8278-920514787C11}" type="datetime1">
              <a:rPr lang="it-IT"/>
              <a:pPr/>
              <a:t>14/04/2020</a:t>
            </a:fld>
            <a:endParaRPr lang="it-IT"/>
          </a:p>
        </p:txBody>
      </p:sp>
      <p:sp>
        <p:nvSpPr>
          <p:cNvPr id="5" name="Segnaposto piè di pagina 4"/>
          <p:cNvSpPr>
            <a:spLocks noGrp="1"/>
          </p:cNvSpPr>
          <p:nvPr>
            <p:ph type="ftr" sz="quarter" idx="11"/>
          </p:nvPr>
        </p:nvSpPr>
        <p:spPr/>
        <p:txBody>
          <a:bodyPr/>
          <a:lstStyle>
            <a:lvl1pPr>
              <a:defRPr/>
            </a:lvl1pPr>
          </a:lstStyle>
          <a:p>
            <a:r>
              <a:rPr lang="it-IT"/>
              <a:t>Titolo Presentazione</a:t>
            </a:r>
          </a:p>
        </p:txBody>
      </p:sp>
      <p:sp>
        <p:nvSpPr>
          <p:cNvPr id="6" name="Segnaposto numero diapositiva 5"/>
          <p:cNvSpPr>
            <a:spLocks noGrp="1"/>
          </p:cNvSpPr>
          <p:nvPr>
            <p:ph type="sldNum" sz="quarter" idx="12"/>
          </p:nvPr>
        </p:nvSpPr>
        <p:spPr/>
        <p:txBody>
          <a:bodyPr/>
          <a:lstStyle>
            <a:lvl1pPr>
              <a:defRPr/>
            </a:lvl1pPr>
          </a:lstStyle>
          <a:p>
            <a:r>
              <a:rPr lang="it-IT"/>
              <a:t>Pagina </a:t>
            </a:r>
            <a:fld id="{3B05C4EB-6012-4957-9BB6-E9670C5A04C4}" type="slidenum">
              <a:rPr lang="it-IT"/>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1116013" y="409575"/>
            <a:ext cx="7559675" cy="504825"/>
          </a:xfrm>
        </p:spPr>
        <p:txBody>
          <a:bodyPr/>
          <a:lstStyle/>
          <a:p>
            <a:r>
              <a:rPr lang="it-IT"/>
              <a:t>Fare clic per modificare lo stile del titolo</a:t>
            </a:r>
          </a:p>
        </p:txBody>
      </p:sp>
      <p:sp>
        <p:nvSpPr>
          <p:cNvPr id="3" name="Segnaposto testo 2"/>
          <p:cNvSpPr>
            <a:spLocks noGrp="1"/>
          </p:cNvSpPr>
          <p:nvPr>
            <p:ph type="body" sz="half" idx="1"/>
          </p:nvPr>
        </p:nvSpPr>
        <p:spPr>
          <a:xfrm>
            <a:off x="1116013" y="1752600"/>
            <a:ext cx="3703637"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972050" y="1752600"/>
            <a:ext cx="3703638"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a:xfrm>
            <a:off x="4343400" y="6146800"/>
            <a:ext cx="1905000" cy="457200"/>
          </a:xfrm>
        </p:spPr>
        <p:txBody>
          <a:bodyPr/>
          <a:lstStyle>
            <a:lvl1pPr>
              <a:defRPr/>
            </a:lvl1pPr>
          </a:lstStyle>
          <a:p>
            <a:fld id="{7C2B6EAC-138F-4CE9-81C3-BB38AA2A2E25}" type="datetime1">
              <a:rPr lang="it-IT"/>
              <a:pPr/>
              <a:t>14/04/2020</a:t>
            </a:fld>
            <a:endParaRPr lang="it-IT"/>
          </a:p>
        </p:txBody>
      </p:sp>
      <p:sp>
        <p:nvSpPr>
          <p:cNvPr id="6" name="Segnaposto piè di pagina 5"/>
          <p:cNvSpPr>
            <a:spLocks noGrp="1"/>
          </p:cNvSpPr>
          <p:nvPr>
            <p:ph type="ftr" sz="quarter" idx="11"/>
          </p:nvPr>
        </p:nvSpPr>
        <p:spPr>
          <a:xfrm>
            <a:off x="1219200" y="6146800"/>
            <a:ext cx="2895600" cy="457200"/>
          </a:xfrm>
        </p:spPr>
        <p:txBody>
          <a:bodyPr/>
          <a:lstStyle>
            <a:lvl1pPr>
              <a:defRPr/>
            </a:lvl1pPr>
          </a:lstStyle>
          <a:p>
            <a:r>
              <a:rPr lang="it-IT"/>
              <a:t>Titolo Presentazione</a:t>
            </a:r>
          </a:p>
        </p:txBody>
      </p:sp>
      <p:sp>
        <p:nvSpPr>
          <p:cNvPr id="7" name="Segnaposto numero diapositiva 6"/>
          <p:cNvSpPr>
            <a:spLocks noGrp="1"/>
          </p:cNvSpPr>
          <p:nvPr>
            <p:ph type="sldNum" sz="quarter" idx="12"/>
          </p:nvPr>
        </p:nvSpPr>
        <p:spPr>
          <a:xfrm>
            <a:off x="6553200" y="6146800"/>
            <a:ext cx="1905000" cy="457200"/>
          </a:xfrm>
        </p:spPr>
        <p:txBody>
          <a:bodyPr/>
          <a:lstStyle>
            <a:lvl1pPr>
              <a:defRPr/>
            </a:lvl1pPr>
          </a:lstStyle>
          <a:p>
            <a:r>
              <a:rPr lang="it-IT"/>
              <a:t>Pagina </a:t>
            </a:r>
            <a:fld id="{2D38877B-013C-49EB-9FB4-1D73507C5D3B}" type="slidenum">
              <a:rPr lang="it-IT"/>
              <a:pPr/>
              <a:t>‹N›</a:t>
            </a:fld>
            <a:endParaRPr 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1116013" y="409575"/>
            <a:ext cx="7559675" cy="504825"/>
          </a:xfrm>
        </p:spPr>
        <p:txBody>
          <a:bodyPr/>
          <a:lstStyle/>
          <a:p>
            <a:r>
              <a:rPr lang="it-IT"/>
              <a:t>Fare clic per modificare lo stile del titolo</a:t>
            </a:r>
          </a:p>
        </p:txBody>
      </p:sp>
      <p:sp>
        <p:nvSpPr>
          <p:cNvPr id="3" name="Segnaposto tabella 2"/>
          <p:cNvSpPr>
            <a:spLocks noGrp="1"/>
          </p:cNvSpPr>
          <p:nvPr>
            <p:ph type="tbl" idx="1"/>
          </p:nvPr>
        </p:nvSpPr>
        <p:spPr>
          <a:xfrm>
            <a:off x="1116013" y="1752600"/>
            <a:ext cx="7559675" cy="4114800"/>
          </a:xfrm>
        </p:spPr>
        <p:txBody>
          <a:bodyPr/>
          <a:lstStyle/>
          <a:p>
            <a:endParaRPr lang="it-IT"/>
          </a:p>
        </p:txBody>
      </p:sp>
      <p:sp>
        <p:nvSpPr>
          <p:cNvPr id="4" name="Segnaposto data 3"/>
          <p:cNvSpPr>
            <a:spLocks noGrp="1"/>
          </p:cNvSpPr>
          <p:nvPr>
            <p:ph type="dt" sz="half" idx="10"/>
          </p:nvPr>
        </p:nvSpPr>
        <p:spPr>
          <a:xfrm>
            <a:off x="4343400" y="6146800"/>
            <a:ext cx="1905000" cy="457200"/>
          </a:xfrm>
        </p:spPr>
        <p:txBody>
          <a:bodyPr/>
          <a:lstStyle>
            <a:lvl1pPr>
              <a:defRPr/>
            </a:lvl1pPr>
          </a:lstStyle>
          <a:p>
            <a:fld id="{E360953A-8747-4D1B-89DD-49B98147F2FC}" type="datetime1">
              <a:rPr lang="it-IT"/>
              <a:pPr/>
              <a:t>14/04/2020</a:t>
            </a:fld>
            <a:endParaRPr lang="it-IT"/>
          </a:p>
        </p:txBody>
      </p:sp>
      <p:sp>
        <p:nvSpPr>
          <p:cNvPr id="5" name="Segnaposto piè di pagina 4"/>
          <p:cNvSpPr>
            <a:spLocks noGrp="1"/>
          </p:cNvSpPr>
          <p:nvPr>
            <p:ph type="ftr" sz="quarter" idx="11"/>
          </p:nvPr>
        </p:nvSpPr>
        <p:spPr>
          <a:xfrm>
            <a:off x="1219200" y="6146800"/>
            <a:ext cx="2895600" cy="457200"/>
          </a:xfrm>
        </p:spPr>
        <p:txBody>
          <a:bodyPr/>
          <a:lstStyle>
            <a:lvl1pPr>
              <a:defRPr/>
            </a:lvl1pPr>
          </a:lstStyle>
          <a:p>
            <a:r>
              <a:rPr lang="it-IT"/>
              <a:t>Titolo Presentazione</a:t>
            </a:r>
          </a:p>
        </p:txBody>
      </p:sp>
      <p:sp>
        <p:nvSpPr>
          <p:cNvPr id="6" name="Segnaposto numero diapositiva 5"/>
          <p:cNvSpPr>
            <a:spLocks noGrp="1"/>
          </p:cNvSpPr>
          <p:nvPr>
            <p:ph type="sldNum" sz="quarter" idx="12"/>
          </p:nvPr>
        </p:nvSpPr>
        <p:spPr>
          <a:xfrm>
            <a:off x="6553200" y="6146800"/>
            <a:ext cx="1905000" cy="457200"/>
          </a:xfrm>
        </p:spPr>
        <p:txBody>
          <a:bodyPr/>
          <a:lstStyle>
            <a:lvl1pPr>
              <a:defRPr/>
            </a:lvl1pPr>
          </a:lstStyle>
          <a:p>
            <a:r>
              <a:rPr lang="it-IT"/>
              <a:t>Pagina </a:t>
            </a:r>
            <a:fld id="{D8346490-E248-4C92-9EC1-5D91A253E8D8}" type="slidenum">
              <a:rPr lang="it-IT"/>
              <a:pPr/>
              <a:t>‹N›</a:t>
            </a:fld>
            <a:endParaRPr lang="it-IT"/>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reserve="1">
  <p:cSld name="Titol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1116013" y="409575"/>
            <a:ext cx="7559675" cy="504825"/>
          </a:xfrm>
        </p:spPr>
        <p:txBody>
          <a:bodyPr/>
          <a:lstStyle/>
          <a:p>
            <a:r>
              <a:rPr lang="it-IT"/>
              <a:t>Fare clic per modificare lo stile del titolo</a:t>
            </a:r>
          </a:p>
        </p:txBody>
      </p:sp>
      <p:sp>
        <p:nvSpPr>
          <p:cNvPr id="3" name="Segnaposto grafico 2"/>
          <p:cNvSpPr>
            <a:spLocks noGrp="1"/>
          </p:cNvSpPr>
          <p:nvPr>
            <p:ph type="chart" idx="1"/>
          </p:nvPr>
        </p:nvSpPr>
        <p:spPr>
          <a:xfrm>
            <a:off x="1116013" y="1752600"/>
            <a:ext cx="7559675" cy="4114800"/>
          </a:xfrm>
        </p:spPr>
        <p:txBody>
          <a:bodyPr/>
          <a:lstStyle/>
          <a:p>
            <a:endParaRPr lang="it-IT"/>
          </a:p>
        </p:txBody>
      </p:sp>
      <p:sp>
        <p:nvSpPr>
          <p:cNvPr id="4" name="Segnaposto data 3"/>
          <p:cNvSpPr>
            <a:spLocks noGrp="1"/>
          </p:cNvSpPr>
          <p:nvPr>
            <p:ph type="dt" sz="half" idx="10"/>
          </p:nvPr>
        </p:nvSpPr>
        <p:spPr>
          <a:xfrm>
            <a:off x="4343400" y="6146800"/>
            <a:ext cx="1905000" cy="457200"/>
          </a:xfrm>
        </p:spPr>
        <p:txBody>
          <a:bodyPr/>
          <a:lstStyle>
            <a:lvl1pPr>
              <a:defRPr/>
            </a:lvl1pPr>
          </a:lstStyle>
          <a:p>
            <a:fld id="{BCD8EFED-0418-4A95-BD7F-20BCA71432C6}" type="datetime1">
              <a:rPr lang="it-IT"/>
              <a:pPr/>
              <a:t>14/04/2020</a:t>
            </a:fld>
            <a:endParaRPr lang="it-IT"/>
          </a:p>
        </p:txBody>
      </p:sp>
      <p:sp>
        <p:nvSpPr>
          <p:cNvPr id="5" name="Segnaposto piè di pagina 4"/>
          <p:cNvSpPr>
            <a:spLocks noGrp="1"/>
          </p:cNvSpPr>
          <p:nvPr>
            <p:ph type="ftr" sz="quarter" idx="11"/>
          </p:nvPr>
        </p:nvSpPr>
        <p:spPr>
          <a:xfrm>
            <a:off x="1219200" y="6146800"/>
            <a:ext cx="2895600" cy="457200"/>
          </a:xfrm>
        </p:spPr>
        <p:txBody>
          <a:bodyPr/>
          <a:lstStyle>
            <a:lvl1pPr>
              <a:defRPr/>
            </a:lvl1pPr>
          </a:lstStyle>
          <a:p>
            <a:r>
              <a:rPr lang="it-IT"/>
              <a:t>Titolo Presentazione</a:t>
            </a:r>
          </a:p>
        </p:txBody>
      </p:sp>
      <p:sp>
        <p:nvSpPr>
          <p:cNvPr id="6" name="Segnaposto numero diapositiva 5"/>
          <p:cNvSpPr>
            <a:spLocks noGrp="1"/>
          </p:cNvSpPr>
          <p:nvPr>
            <p:ph type="sldNum" sz="quarter" idx="12"/>
          </p:nvPr>
        </p:nvSpPr>
        <p:spPr>
          <a:xfrm>
            <a:off x="6553200" y="6146800"/>
            <a:ext cx="1905000" cy="457200"/>
          </a:xfrm>
        </p:spPr>
        <p:txBody>
          <a:bodyPr/>
          <a:lstStyle>
            <a:lvl1pPr>
              <a:defRPr/>
            </a:lvl1pPr>
          </a:lstStyle>
          <a:p>
            <a:r>
              <a:rPr lang="it-IT"/>
              <a:t>Pagina </a:t>
            </a:r>
            <a:fld id="{A8B782BD-1405-4873-B9F0-29DFD2C9840F}" type="slidenum">
              <a:rPr lang="it-IT"/>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fld id="{A744BB9A-CE97-4AED-B3B4-C9C958F31445}" type="datetime1">
              <a:rPr lang="it-IT"/>
              <a:pPr/>
              <a:t>14/04/2020</a:t>
            </a:fld>
            <a:endParaRPr lang="it-IT"/>
          </a:p>
        </p:txBody>
      </p:sp>
      <p:sp>
        <p:nvSpPr>
          <p:cNvPr id="5" name="Segnaposto piè di pagina 4"/>
          <p:cNvSpPr>
            <a:spLocks noGrp="1"/>
          </p:cNvSpPr>
          <p:nvPr>
            <p:ph type="ftr" sz="quarter" idx="11"/>
          </p:nvPr>
        </p:nvSpPr>
        <p:spPr/>
        <p:txBody>
          <a:bodyPr/>
          <a:lstStyle>
            <a:lvl1pPr>
              <a:defRPr/>
            </a:lvl1pPr>
          </a:lstStyle>
          <a:p>
            <a:r>
              <a:rPr lang="it-IT"/>
              <a:t>Titolo Presentazione</a:t>
            </a:r>
          </a:p>
        </p:txBody>
      </p:sp>
      <p:sp>
        <p:nvSpPr>
          <p:cNvPr id="6" name="Segnaposto numero diapositiva 5"/>
          <p:cNvSpPr>
            <a:spLocks noGrp="1"/>
          </p:cNvSpPr>
          <p:nvPr>
            <p:ph type="sldNum" sz="quarter" idx="12"/>
          </p:nvPr>
        </p:nvSpPr>
        <p:spPr/>
        <p:txBody>
          <a:bodyPr/>
          <a:lstStyle>
            <a:lvl1pPr>
              <a:defRPr/>
            </a:lvl1pPr>
          </a:lstStyle>
          <a:p>
            <a:r>
              <a:rPr lang="it-IT"/>
              <a:t>Pagina </a:t>
            </a:r>
            <a:fld id="{8EB204B8-FFE9-433F-9D3F-5A2C0C969167}" type="slidenum">
              <a:rPr lang="it-IT"/>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lvl1pPr>
              <a:defRPr/>
            </a:lvl1pPr>
          </a:lstStyle>
          <a:p>
            <a:fld id="{6C87B33B-407B-4659-9F6A-8CDF07A99F37}" type="datetime1">
              <a:rPr lang="it-IT"/>
              <a:pPr/>
              <a:t>14/04/2020</a:t>
            </a:fld>
            <a:endParaRPr lang="it-IT"/>
          </a:p>
        </p:txBody>
      </p:sp>
      <p:sp>
        <p:nvSpPr>
          <p:cNvPr id="5" name="Segnaposto piè di pagina 4"/>
          <p:cNvSpPr>
            <a:spLocks noGrp="1"/>
          </p:cNvSpPr>
          <p:nvPr>
            <p:ph type="ftr" sz="quarter" idx="11"/>
          </p:nvPr>
        </p:nvSpPr>
        <p:spPr/>
        <p:txBody>
          <a:bodyPr/>
          <a:lstStyle>
            <a:lvl1pPr>
              <a:defRPr/>
            </a:lvl1pPr>
          </a:lstStyle>
          <a:p>
            <a:r>
              <a:rPr lang="it-IT"/>
              <a:t>Titolo Presentazione</a:t>
            </a:r>
          </a:p>
        </p:txBody>
      </p:sp>
      <p:sp>
        <p:nvSpPr>
          <p:cNvPr id="6" name="Segnaposto numero diapositiva 5"/>
          <p:cNvSpPr>
            <a:spLocks noGrp="1"/>
          </p:cNvSpPr>
          <p:nvPr>
            <p:ph type="sldNum" sz="quarter" idx="12"/>
          </p:nvPr>
        </p:nvSpPr>
        <p:spPr/>
        <p:txBody>
          <a:bodyPr/>
          <a:lstStyle>
            <a:lvl1pPr>
              <a:defRPr/>
            </a:lvl1pPr>
          </a:lstStyle>
          <a:p>
            <a:r>
              <a:rPr lang="it-IT"/>
              <a:t>Pagina </a:t>
            </a:r>
            <a:fld id="{4AB77CC9-6EFD-4563-BDC6-8962F132BE0B}" type="slidenum">
              <a:rPr lang="it-IT"/>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1116013" y="1752600"/>
            <a:ext cx="370363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972050" y="1752600"/>
            <a:ext cx="370363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lvl1pPr>
              <a:defRPr/>
            </a:lvl1pPr>
          </a:lstStyle>
          <a:p>
            <a:fld id="{9D78FCBF-4C63-41BB-86B4-0A3A965DC61A}" type="datetime1">
              <a:rPr lang="it-IT"/>
              <a:pPr/>
              <a:t>14/04/2020</a:t>
            </a:fld>
            <a:endParaRPr lang="it-IT"/>
          </a:p>
        </p:txBody>
      </p:sp>
      <p:sp>
        <p:nvSpPr>
          <p:cNvPr id="6" name="Segnaposto piè di pagina 5"/>
          <p:cNvSpPr>
            <a:spLocks noGrp="1"/>
          </p:cNvSpPr>
          <p:nvPr>
            <p:ph type="ftr" sz="quarter" idx="11"/>
          </p:nvPr>
        </p:nvSpPr>
        <p:spPr/>
        <p:txBody>
          <a:bodyPr/>
          <a:lstStyle>
            <a:lvl1pPr>
              <a:defRPr/>
            </a:lvl1pPr>
          </a:lstStyle>
          <a:p>
            <a:r>
              <a:rPr lang="it-IT"/>
              <a:t>Titolo Presentazione</a:t>
            </a:r>
          </a:p>
        </p:txBody>
      </p:sp>
      <p:sp>
        <p:nvSpPr>
          <p:cNvPr id="7" name="Segnaposto numero diapositiva 6"/>
          <p:cNvSpPr>
            <a:spLocks noGrp="1"/>
          </p:cNvSpPr>
          <p:nvPr>
            <p:ph type="sldNum" sz="quarter" idx="12"/>
          </p:nvPr>
        </p:nvSpPr>
        <p:spPr/>
        <p:txBody>
          <a:bodyPr/>
          <a:lstStyle>
            <a:lvl1pPr>
              <a:defRPr/>
            </a:lvl1pPr>
          </a:lstStyle>
          <a:p>
            <a:r>
              <a:rPr lang="it-IT"/>
              <a:t>Pagina </a:t>
            </a:r>
            <a:fld id="{E4B83EAF-9E88-4296-BA9F-80B006B0ECB7}" type="slidenum">
              <a:rPr lang="it-IT"/>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lvl1pPr>
              <a:defRPr/>
            </a:lvl1pPr>
          </a:lstStyle>
          <a:p>
            <a:fld id="{D3C980F8-4425-4348-83A7-F00661D4190F}" type="datetime1">
              <a:rPr lang="it-IT"/>
              <a:pPr/>
              <a:t>14/04/2020</a:t>
            </a:fld>
            <a:endParaRPr lang="it-IT"/>
          </a:p>
        </p:txBody>
      </p:sp>
      <p:sp>
        <p:nvSpPr>
          <p:cNvPr id="8" name="Segnaposto piè di pagina 7"/>
          <p:cNvSpPr>
            <a:spLocks noGrp="1"/>
          </p:cNvSpPr>
          <p:nvPr>
            <p:ph type="ftr" sz="quarter" idx="11"/>
          </p:nvPr>
        </p:nvSpPr>
        <p:spPr/>
        <p:txBody>
          <a:bodyPr/>
          <a:lstStyle>
            <a:lvl1pPr>
              <a:defRPr/>
            </a:lvl1pPr>
          </a:lstStyle>
          <a:p>
            <a:r>
              <a:rPr lang="it-IT"/>
              <a:t>Titolo Presentazione</a:t>
            </a:r>
          </a:p>
        </p:txBody>
      </p:sp>
      <p:sp>
        <p:nvSpPr>
          <p:cNvPr id="9" name="Segnaposto numero diapositiva 8"/>
          <p:cNvSpPr>
            <a:spLocks noGrp="1"/>
          </p:cNvSpPr>
          <p:nvPr>
            <p:ph type="sldNum" sz="quarter" idx="12"/>
          </p:nvPr>
        </p:nvSpPr>
        <p:spPr/>
        <p:txBody>
          <a:bodyPr/>
          <a:lstStyle>
            <a:lvl1pPr>
              <a:defRPr/>
            </a:lvl1pPr>
          </a:lstStyle>
          <a:p>
            <a:r>
              <a:rPr lang="it-IT"/>
              <a:t>Pagina </a:t>
            </a:r>
            <a:fld id="{FFCA4440-CF8F-4585-BC0E-EEE13227DFB2}" type="slidenum">
              <a:rPr lang="it-IT"/>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lvl1pPr>
              <a:defRPr/>
            </a:lvl1pPr>
          </a:lstStyle>
          <a:p>
            <a:fld id="{127B722C-A3AD-4DDB-91DD-6BF72F5FCE9C}" type="datetime1">
              <a:rPr lang="it-IT"/>
              <a:pPr/>
              <a:t>14/04/2020</a:t>
            </a:fld>
            <a:endParaRPr lang="it-IT"/>
          </a:p>
        </p:txBody>
      </p:sp>
      <p:sp>
        <p:nvSpPr>
          <p:cNvPr id="4" name="Segnaposto piè di pagina 3"/>
          <p:cNvSpPr>
            <a:spLocks noGrp="1"/>
          </p:cNvSpPr>
          <p:nvPr>
            <p:ph type="ftr" sz="quarter" idx="11"/>
          </p:nvPr>
        </p:nvSpPr>
        <p:spPr/>
        <p:txBody>
          <a:bodyPr/>
          <a:lstStyle>
            <a:lvl1pPr>
              <a:defRPr/>
            </a:lvl1pPr>
          </a:lstStyle>
          <a:p>
            <a:r>
              <a:rPr lang="it-IT"/>
              <a:t>Titolo Presentazione</a:t>
            </a:r>
          </a:p>
        </p:txBody>
      </p:sp>
      <p:sp>
        <p:nvSpPr>
          <p:cNvPr id="5" name="Segnaposto numero diapositiva 4"/>
          <p:cNvSpPr>
            <a:spLocks noGrp="1"/>
          </p:cNvSpPr>
          <p:nvPr>
            <p:ph type="sldNum" sz="quarter" idx="12"/>
          </p:nvPr>
        </p:nvSpPr>
        <p:spPr/>
        <p:txBody>
          <a:bodyPr/>
          <a:lstStyle>
            <a:lvl1pPr>
              <a:defRPr/>
            </a:lvl1pPr>
          </a:lstStyle>
          <a:p>
            <a:r>
              <a:rPr lang="it-IT"/>
              <a:t>Pagina </a:t>
            </a:r>
            <a:fld id="{5F5F9EF0-653F-4FE8-AA53-74EC28D06E92}" type="slidenum">
              <a:rPr lang="it-IT"/>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fld id="{5284874A-C4D7-41D8-9C23-5974FB0D8995}" type="datetime1">
              <a:rPr lang="it-IT"/>
              <a:pPr/>
              <a:t>14/04/2020</a:t>
            </a:fld>
            <a:endParaRPr lang="it-IT"/>
          </a:p>
        </p:txBody>
      </p:sp>
      <p:sp>
        <p:nvSpPr>
          <p:cNvPr id="3" name="Segnaposto piè di pagina 2"/>
          <p:cNvSpPr>
            <a:spLocks noGrp="1"/>
          </p:cNvSpPr>
          <p:nvPr>
            <p:ph type="ftr" sz="quarter" idx="11"/>
          </p:nvPr>
        </p:nvSpPr>
        <p:spPr/>
        <p:txBody>
          <a:bodyPr/>
          <a:lstStyle>
            <a:lvl1pPr>
              <a:defRPr/>
            </a:lvl1pPr>
          </a:lstStyle>
          <a:p>
            <a:r>
              <a:rPr lang="it-IT"/>
              <a:t>Titolo Presentazione</a:t>
            </a:r>
          </a:p>
        </p:txBody>
      </p:sp>
      <p:sp>
        <p:nvSpPr>
          <p:cNvPr id="4" name="Segnaposto numero diapositiva 3"/>
          <p:cNvSpPr>
            <a:spLocks noGrp="1"/>
          </p:cNvSpPr>
          <p:nvPr>
            <p:ph type="sldNum" sz="quarter" idx="12"/>
          </p:nvPr>
        </p:nvSpPr>
        <p:spPr/>
        <p:txBody>
          <a:bodyPr/>
          <a:lstStyle>
            <a:lvl1pPr>
              <a:defRPr/>
            </a:lvl1pPr>
          </a:lstStyle>
          <a:p>
            <a:r>
              <a:rPr lang="it-IT"/>
              <a:t>Pagina </a:t>
            </a:r>
            <a:fld id="{ECD8CD0D-3855-4CAF-B947-2F36F130F9DB}" type="slidenum">
              <a:rPr lang="it-IT"/>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lvl1pPr>
              <a:defRPr/>
            </a:lvl1pPr>
          </a:lstStyle>
          <a:p>
            <a:fld id="{BF661C8B-74BD-46B6-AEE3-FAEA05836FA3}" type="datetime1">
              <a:rPr lang="it-IT"/>
              <a:pPr/>
              <a:t>14/04/2020</a:t>
            </a:fld>
            <a:endParaRPr lang="it-IT"/>
          </a:p>
        </p:txBody>
      </p:sp>
      <p:sp>
        <p:nvSpPr>
          <p:cNvPr id="6" name="Segnaposto piè di pagina 5"/>
          <p:cNvSpPr>
            <a:spLocks noGrp="1"/>
          </p:cNvSpPr>
          <p:nvPr>
            <p:ph type="ftr" sz="quarter" idx="11"/>
          </p:nvPr>
        </p:nvSpPr>
        <p:spPr/>
        <p:txBody>
          <a:bodyPr/>
          <a:lstStyle>
            <a:lvl1pPr>
              <a:defRPr/>
            </a:lvl1pPr>
          </a:lstStyle>
          <a:p>
            <a:r>
              <a:rPr lang="it-IT"/>
              <a:t>Titolo Presentazione</a:t>
            </a:r>
          </a:p>
        </p:txBody>
      </p:sp>
      <p:sp>
        <p:nvSpPr>
          <p:cNvPr id="7" name="Segnaposto numero diapositiva 6"/>
          <p:cNvSpPr>
            <a:spLocks noGrp="1"/>
          </p:cNvSpPr>
          <p:nvPr>
            <p:ph type="sldNum" sz="quarter" idx="12"/>
          </p:nvPr>
        </p:nvSpPr>
        <p:spPr/>
        <p:txBody>
          <a:bodyPr/>
          <a:lstStyle>
            <a:lvl1pPr>
              <a:defRPr/>
            </a:lvl1pPr>
          </a:lstStyle>
          <a:p>
            <a:r>
              <a:rPr lang="it-IT"/>
              <a:t>Pagina </a:t>
            </a:r>
            <a:fld id="{27C6A192-7452-4FA1-BFB1-9624EA969B1A}" type="slidenum">
              <a:rPr lang="it-IT"/>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lvl1pPr>
              <a:defRPr/>
            </a:lvl1pPr>
          </a:lstStyle>
          <a:p>
            <a:fld id="{1E4ED340-BDF0-472E-932D-5A83ACA45884}" type="datetime1">
              <a:rPr lang="it-IT"/>
              <a:pPr/>
              <a:t>14/04/2020</a:t>
            </a:fld>
            <a:endParaRPr lang="it-IT"/>
          </a:p>
        </p:txBody>
      </p:sp>
      <p:sp>
        <p:nvSpPr>
          <p:cNvPr id="6" name="Segnaposto piè di pagina 5"/>
          <p:cNvSpPr>
            <a:spLocks noGrp="1"/>
          </p:cNvSpPr>
          <p:nvPr>
            <p:ph type="ftr" sz="quarter" idx="11"/>
          </p:nvPr>
        </p:nvSpPr>
        <p:spPr/>
        <p:txBody>
          <a:bodyPr/>
          <a:lstStyle>
            <a:lvl1pPr>
              <a:defRPr/>
            </a:lvl1pPr>
          </a:lstStyle>
          <a:p>
            <a:r>
              <a:rPr lang="it-IT"/>
              <a:t>Titolo Presentazione</a:t>
            </a:r>
          </a:p>
        </p:txBody>
      </p:sp>
      <p:sp>
        <p:nvSpPr>
          <p:cNvPr id="7" name="Segnaposto numero diapositiva 6"/>
          <p:cNvSpPr>
            <a:spLocks noGrp="1"/>
          </p:cNvSpPr>
          <p:nvPr>
            <p:ph type="sldNum" sz="quarter" idx="12"/>
          </p:nvPr>
        </p:nvSpPr>
        <p:spPr/>
        <p:txBody>
          <a:bodyPr/>
          <a:lstStyle>
            <a:lvl1pPr>
              <a:defRPr/>
            </a:lvl1pPr>
          </a:lstStyle>
          <a:p>
            <a:r>
              <a:rPr lang="it-IT"/>
              <a:t>Pagina </a:t>
            </a:r>
            <a:fld id="{F90636E6-7F05-496B-AB41-B9228C90CA41}" type="slidenum">
              <a:rPr lang="it-IT"/>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39" name="Group 15"/>
          <p:cNvGrpSpPr>
            <a:grpSpLocks/>
          </p:cNvGrpSpPr>
          <p:nvPr/>
        </p:nvGrpSpPr>
        <p:grpSpPr bwMode="auto">
          <a:xfrm>
            <a:off x="0" y="6096000"/>
            <a:ext cx="9144000" cy="762000"/>
            <a:chOff x="0" y="3840"/>
            <a:chExt cx="5760" cy="480"/>
          </a:xfrm>
        </p:grpSpPr>
        <p:sp>
          <p:nvSpPr>
            <p:cNvPr id="1037" name="Rectangle 13"/>
            <p:cNvSpPr>
              <a:spLocks noChangeArrowheads="1"/>
            </p:cNvSpPr>
            <p:nvPr userDrawn="1"/>
          </p:nvSpPr>
          <p:spPr bwMode="auto">
            <a:xfrm>
              <a:off x="0" y="3984"/>
              <a:ext cx="5760" cy="336"/>
            </a:xfrm>
            <a:prstGeom prst="rect">
              <a:avLst/>
            </a:prstGeom>
            <a:solidFill>
              <a:srgbClr val="822433"/>
            </a:solidFill>
            <a:ln w="9525">
              <a:noFill/>
              <a:miter lim="800000"/>
              <a:headEnd/>
              <a:tailEnd/>
            </a:ln>
          </p:spPr>
          <p:txBody>
            <a:bodyPr wrap="none" anchor="ctr"/>
            <a:lstStyle/>
            <a:p>
              <a:endParaRPr lang="it-IT"/>
            </a:p>
          </p:txBody>
        </p:sp>
        <p:sp>
          <p:nvSpPr>
            <p:cNvPr id="1038" name="Rectangle 14"/>
            <p:cNvSpPr>
              <a:spLocks noChangeArrowheads="1"/>
            </p:cNvSpPr>
            <p:nvPr userDrawn="1"/>
          </p:nvSpPr>
          <p:spPr bwMode="auto">
            <a:xfrm>
              <a:off x="768" y="3840"/>
              <a:ext cx="4992" cy="480"/>
            </a:xfrm>
            <a:prstGeom prst="rect">
              <a:avLst/>
            </a:prstGeom>
            <a:solidFill>
              <a:srgbClr val="822433"/>
            </a:solidFill>
            <a:ln w="9525">
              <a:noFill/>
              <a:miter lim="800000"/>
              <a:headEnd/>
              <a:tailEnd/>
            </a:ln>
          </p:spPr>
          <p:txBody>
            <a:bodyPr wrap="none" anchor="ctr"/>
            <a:lstStyle/>
            <a:p>
              <a:endParaRPr lang="it-IT"/>
            </a:p>
          </p:txBody>
        </p:sp>
      </p:grpSp>
      <p:sp>
        <p:nvSpPr>
          <p:cNvPr id="1026" name="Rectangle 2"/>
          <p:cNvSpPr>
            <a:spLocks noGrp="1" noChangeArrowheads="1"/>
          </p:cNvSpPr>
          <p:nvPr>
            <p:ph type="title"/>
          </p:nvPr>
        </p:nvSpPr>
        <p:spPr bwMode="auto">
          <a:xfrm>
            <a:off x="1116013" y="409575"/>
            <a:ext cx="7559675" cy="504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stile</a:t>
            </a:r>
          </a:p>
        </p:txBody>
      </p:sp>
      <p:sp>
        <p:nvSpPr>
          <p:cNvPr id="1027" name="Rectangle 3"/>
          <p:cNvSpPr>
            <a:spLocks noGrp="1" noChangeArrowheads="1"/>
          </p:cNvSpPr>
          <p:nvPr>
            <p:ph type="body" idx="1"/>
          </p:nvPr>
        </p:nvSpPr>
        <p:spPr bwMode="auto">
          <a:xfrm>
            <a:off x="1116013" y="1752600"/>
            <a:ext cx="7559675"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28" name="Rectangle 4"/>
          <p:cNvSpPr>
            <a:spLocks noGrp="1" noChangeArrowheads="1"/>
          </p:cNvSpPr>
          <p:nvPr>
            <p:ph type="dt" sz="half" idx="2"/>
          </p:nvPr>
        </p:nvSpPr>
        <p:spPr bwMode="auto">
          <a:xfrm>
            <a:off x="4343400" y="6146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100"/>
            </a:lvl1pPr>
          </a:lstStyle>
          <a:p>
            <a:fld id="{5C433559-3183-41D0-A1B6-F6D72D66CE77}" type="datetime1">
              <a:rPr lang="it-IT"/>
              <a:pPr/>
              <a:t>14/04/2020</a:t>
            </a:fld>
            <a:endParaRPr lang="it-IT"/>
          </a:p>
        </p:txBody>
      </p:sp>
      <p:sp>
        <p:nvSpPr>
          <p:cNvPr id="1029" name="Rectangle 5"/>
          <p:cNvSpPr>
            <a:spLocks noGrp="1" noChangeArrowheads="1"/>
          </p:cNvSpPr>
          <p:nvPr>
            <p:ph type="ftr" sz="quarter" idx="3"/>
          </p:nvPr>
        </p:nvSpPr>
        <p:spPr bwMode="auto">
          <a:xfrm>
            <a:off x="1219200" y="61468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100"/>
            </a:lvl1pPr>
          </a:lstStyle>
          <a:p>
            <a:r>
              <a:rPr lang="it-IT"/>
              <a:t>Titolo Presentazione</a:t>
            </a:r>
          </a:p>
        </p:txBody>
      </p:sp>
      <p:sp>
        <p:nvSpPr>
          <p:cNvPr id="1030" name="Rectangle 6"/>
          <p:cNvSpPr>
            <a:spLocks noGrp="1" noChangeArrowheads="1"/>
          </p:cNvSpPr>
          <p:nvPr>
            <p:ph type="sldNum" sz="quarter" idx="4"/>
          </p:nvPr>
        </p:nvSpPr>
        <p:spPr bwMode="auto">
          <a:xfrm>
            <a:off x="6553200" y="6146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100"/>
            </a:lvl1pPr>
          </a:lstStyle>
          <a:p>
            <a:r>
              <a:rPr lang="it-IT"/>
              <a:t>Pagina </a:t>
            </a:r>
            <a:fld id="{69D1293D-D15B-40F2-8D75-562ECBDA25D8}" type="slidenum">
              <a:rPr lang="it-IT"/>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p:txStyles>
    <p:titleStyle>
      <a:lvl1pPr algn="l" rtl="0" fontAlgn="base">
        <a:spcBef>
          <a:spcPct val="0"/>
        </a:spcBef>
        <a:spcAft>
          <a:spcPct val="0"/>
        </a:spcAft>
        <a:defRPr sz="2400" b="1">
          <a:solidFill>
            <a:srgbClr val="822433"/>
          </a:solidFill>
          <a:latin typeface="+mj-lt"/>
          <a:ea typeface="+mj-ea"/>
          <a:cs typeface="+mj-cs"/>
        </a:defRPr>
      </a:lvl1pPr>
      <a:lvl2pPr algn="l" rtl="0" fontAlgn="base">
        <a:spcBef>
          <a:spcPct val="0"/>
        </a:spcBef>
        <a:spcAft>
          <a:spcPct val="0"/>
        </a:spcAft>
        <a:defRPr sz="2400" b="1">
          <a:solidFill>
            <a:srgbClr val="822433"/>
          </a:solidFill>
          <a:latin typeface="Arial" pitchFamily="34" charset="0"/>
          <a:ea typeface="ＭＳ Ｐゴシック" pitchFamily="1" charset="-128"/>
        </a:defRPr>
      </a:lvl2pPr>
      <a:lvl3pPr algn="l" rtl="0" fontAlgn="base">
        <a:spcBef>
          <a:spcPct val="0"/>
        </a:spcBef>
        <a:spcAft>
          <a:spcPct val="0"/>
        </a:spcAft>
        <a:defRPr sz="2400" b="1">
          <a:solidFill>
            <a:srgbClr val="822433"/>
          </a:solidFill>
          <a:latin typeface="Arial" pitchFamily="34" charset="0"/>
          <a:ea typeface="ＭＳ Ｐゴシック" pitchFamily="1" charset="-128"/>
        </a:defRPr>
      </a:lvl3pPr>
      <a:lvl4pPr algn="l" rtl="0" fontAlgn="base">
        <a:spcBef>
          <a:spcPct val="0"/>
        </a:spcBef>
        <a:spcAft>
          <a:spcPct val="0"/>
        </a:spcAft>
        <a:defRPr sz="2400" b="1">
          <a:solidFill>
            <a:srgbClr val="822433"/>
          </a:solidFill>
          <a:latin typeface="Arial" pitchFamily="34" charset="0"/>
          <a:ea typeface="ＭＳ Ｐゴシック" pitchFamily="1" charset="-128"/>
        </a:defRPr>
      </a:lvl4pPr>
      <a:lvl5pPr algn="l" rtl="0" fontAlgn="base">
        <a:spcBef>
          <a:spcPct val="0"/>
        </a:spcBef>
        <a:spcAft>
          <a:spcPct val="0"/>
        </a:spcAft>
        <a:defRPr sz="2400" b="1">
          <a:solidFill>
            <a:srgbClr val="822433"/>
          </a:solidFill>
          <a:latin typeface="Arial" pitchFamily="34" charset="0"/>
          <a:ea typeface="ＭＳ Ｐゴシック" pitchFamily="1" charset="-128"/>
        </a:defRPr>
      </a:lvl5pPr>
      <a:lvl6pPr marL="457200" algn="l" rtl="0" fontAlgn="base">
        <a:spcBef>
          <a:spcPct val="0"/>
        </a:spcBef>
        <a:spcAft>
          <a:spcPct val="0"/>
        </a:spcAft>
        <a:defRPr sz="2400" b="1">
          <a:solidFill>
            <a:srgbClr val="822433"/>
          </a:solidFill>
          <a:latin typeface="Arial" pitchFamily="34" charset="0"/>
          <a:ea typeface="ＭＳ Ｐゴシック" pitchFamily="1" charset="-128"/>
        </a:defRPr>
      </a:lvl6pPr>
      <a:lvl7pPr marL="914400" algn="l" rtl="0" fontAlgn="base">
        <a:spcBef>
          <a:spcPct val="0"/>
        </a:spcBef>
        <a:spcAft>
          <a:spcPct val="0"/>
        </a:spcAft>
        <a:defRPr sz="2400" b="1">
          <a:solidFill>
            <a:srgbClr val="822433"/>
          </a:solidFill>
          <a:latin typeface="Arial" pitchFamily="34" charset="0"/>
          <a:ea typeface="ＭＳ Ｐゴシック" pitchFamily="1" charset="-128"/>
        </a:defRPr>
      </a:lvl7pPr>
      <a:lvl8pPr marL="1371600" algn="l" rtl="0" fontAlgn="base">
        <a:spcBef>
          <a:spcPct val="0"/>
        </a:spcBef>
        <a:spcAft>
          <a:spcPct val="0"/>
        </a:spcAft>
        <a:defRPr sz="2400" b="1">
          <a:solidFill>
            <a:srgbClr val="822433"/>
          </a:solidFill>
          <a:latin typeface="Arial" pitchFamily="34" charset="0"/>
          <a:ea typeface="ＭＳ Ｐゴシック" pitchFamily="1" charset="-128"/>
        </a:defRPr>
      </a:lvl8pPr>
      <a:lvl9pPr marL="1828800" algn="l" rtl="0" fontAlgn="base">
        <a:spcBef>
          <a:spcPct val="0"/>
        </a:spcBef>
        <a:spcAft>
          <a:spcPct val="0"/>
        </a:spcAft>
        <a:defRPr sz="2400" b="1">
          <a:solidFill>
            <a:srgbClr val="822433"/>
          </a:solidFill>
          <a:latin typeface="Arial" pitchFamily="34" charset="0"/>
          <a:ea typeface="ＭＳ Ｐゴシック" pitchFamily="1" charset="-128"/>
        </a:defRPr>
      </a:lvl9pPr>
    </p:titleStyle>
    <p:bodyStyle>
      <a:lvl1pPr marL="342900" indent="-342900" algn="l" rtl="0" fontAlgn="base">
        <a:spcBef>
          <a:spcPct val="20000"/>
        </a:spcBef>
        <a:spcAft>
          <a:spcPct val="0"/>
        </a:spcAft>
        <a:buClr>
          <a:srgbClr val="822433"/>
        </a:buClr>
        <a:buChar char="•"/>
        <a:defRPr sz="2400">
          <a:solidFill>
            <a:srgbClr val="000000"/>
          </a:solidFill>
          <a:latin typeface="+mn-lt"/>
          <a:ea typeface="+mn-ea"/>
          <a:cs typeface="+mn-cs"/>
        </a:defRPr>
      </a:lvl1pPr>
      <a:lvl2pPr marL="742950" indent="-285750" algn="l" rtl="0" fontAlgn="base">
        <a:spcBef>
          <a:spcPct val="20000"/>
        </a:spcBef>
        <a:spcAft>
          <a:spcPct val="0"/>
        </a:spcAft>
        <a:buChar char="–"/>
        <a:defRPr sz="2000">
          <a:solidFill>
            <a:srgbClr val="000000"/>
          </a:solidFill>
          <a:latin typeface="+mn-lt"/>
          <a:ea typeface="+mn-ea"/>
        </a:defRPr>
      </a:lvl2pPr>
      <a:lvl3pPr marL="1143000" indent="-228600" algn="l" rtl="0" fontAlgn="base">
        <a:spcBef>
          <a:spcPct val="20000"/>
        </a:spcBef>
        <a:spcAft>
          <a:spcPct val="0"/>
        </a:spcAft>
        <a:buChar char="•"/>
        <a:defRPr sz="1600">
          <a:solidFill>
            <a:srgbClr val="000000"/>
          </a:solidFill>
          <a:latin typeface="+mn-lt"/>
          <a:ea typeface="+mn-ea"/>
        </a:defRPr>
      </a:lvl3pPr>
      <a:lvl4pPr marL="1562100" indent="-228600" algn="l" rtl="0" fontAlgn="base">
        <a:spcBef>
          <a:spcPct val="20000"/>
        </a:spcBef>
        <a:spcAft>
          <a:spcPct val="0"/>
        </a:spcAft>
        <a:buChar char="–"/>
        <a:defRPr sz="1400">
          <a:solidFill>
            <a:srgbClr val="000000"/>
          </a:solidFill>
          <a:latin typeface="+mn-lt"/>
          <a:ea typeface="+mn-ea"/>
        </a:defRPr>
      </a:lvl4pPr>
      <a:lvl5pPr marL="1981200" indent="-228600" algn="l" rtl="0" fontAlgn="base">
        <a:spcBef>
          <a:spcPct val="20000"/>
        </a:spcBef>
        <a:spcAft>
          <a:spcPct val="0"/>
        </a:spcAft>
        <a:buChar char="»"/>
        <a:defRPr sz="1200">
          <a:solidFill>
            <a:srgbClr val="000000"/>
          </a:solidFill>
          <a:latin typeface="+mn-lt"/>
          <a:ea typeface="+mn-ea"/>
        </a:defRPr>
      </a:lvl5pPr>
      <a:lvl6pPr marL="2438400" indent="-228600" algn="l" rtl="0" fontAlgn="base">
        <a:spcBef>
          <a:spcPct val="20000"/>
        </a:spcBef>
        <a:spcAft>
          <a:spcPct val="0"/>
        </a:spcAft>
        <a:buChar char="»"/>
        <a:defRPr sz="1200">
          <a:solidFill>
            <a:srgbClr val="000000"/>
          </a:solidFill>
          <a:latin typeface="+mn-lt"/>
          <a:ea typeface="+mn-ea"/>
        </a:defRPr>
      </a:lvl6pPr>
      <a:lvl7pPr marL="2895600" indent="-228600" algn="l" rtl="0" fontAlgn="base">
        <a:spcBef>
          <a:spcPct val="20000"/>
        </a:spcBef>
        <a:spcAft>
          <a:spcPct val="0"/>
        </a:spcAft>
        <a:buChar char="»"/>
        <a:defRPr sz="1200">
          <a:solidFill>
            <a:srgbClr val="000000"/>
          </a:solidFill>
          <a:latin typeface="+mn-lt"/>
          <a:ea typeface="+mn-ea"/>
        </a:defRPr>
      </a:lvl7pPr>
      <a:lvl8pPr marL="3352800" indent="-228600" algn="l" rtl="0" fontAlgn="base">
        <a:spcBef>
          <a:spcPct val="20000"/>
        </a:spcBef>
        <a:spcAft>
          <a:spcPct val="0"/>
        </a:spcAft>
        <a:buChar char="»"/>
        <a:defRPr sz="1200">
          <a:solidFill>
            <a:srgbClr val="000000"/>
          </a:solidFill>
          <a:latin typeface="+mn-lt"/>
          <a:ea typeface="+mn-ea"/>
        </a:defRPr>
      </a:lvl8pPr>
      <a:lvl9pPr marL="3810000" indent="-228600" algn="l" rtl="0" fontAlgn="base">
        <a:spcBef>
          <a:spcPct val="20000"/>
        </a:spcBef>
        <a:spcAft>
          <a:spcPct val="0"/>
        </a:spcAft>
        <a:buChar char="»"/>
        <a:defRPr sz="1200">
          <a:solidFill>
            <a:srgbClr val="000000"/>
          </a:solidFill>
          <a:latin typeface="+mn-lt"/>
          <a:ea typeface="+mn-ea"/>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4827" name="Rectangle 11"/>
          <p:cNvSpPr>
            <a:spLocks noChangeArrowheads="1"/>
          </p:cNvSpPr>
          <p:nvPr/>
        </p:nvSpPr>
        <p:spPr bwMode="auto">
          <a:xfrm>
            <a:off x="0" y="0"/>
            <a:ext cx="9144000" cy="3429000"/>
          </a:xfrm>
          <a:prstGeom prst="rect">
            <a:avLst/>
          </a:prstGeom>
          <a:solidFill>
            <a:srgbClr val="006778"/>
          </a:solidFill>
          <a:ln w="9525">
            <a:noFill/>
            <a:miter lim="800000"/>
            <a:headEnd/>
            <a:tailEnd/>
          </a:ln>
          <a:effectLst/>
        </p:spPr>
        <p:txBody>
          <a:bodyPr wrap="none" anchor="ctr"/>
          <a:lstStyle/>
          <a:p>
            <a:endParaRPr lang="it-IT"/>
          </a:p>
        </p:txBody>
      </p:sp>
      <p:sp>
        <p:nvSpPr>
          <p:cNvPr id="34819" name="Rectangle 3"/>
          <p:cNvSpPr>
            <a:spLocks noGrp="1" noChangeArrowheads="1"/>
          </p:cNvSpPr>
          <p:nvPr>
            <p:ph type="ctrTitle"/>
          </p:nvPr>
        </p:nvSpPr>
        <p:spPr>
          <a:xfrm>
            <a:off x="1907704" y="934562"/>
            <a:ext cx="6600056" cy="581025"/>
          </a:xfrm>
        </p:spPr>
        <p:txBody>
          <a:bodyPr/>
          <a:lstStyle/>
          <a:p>
            <a:r>
              <a:rPr lang="it-IT" i="1">
                <a:solidFill>
                  <a:schemeClr val="bg1"/>
                </a:solidFill>
              </a:rPr>
              <a:t>LEZIONE 18A </a:t>
            </a:r>
            <a:r>
              <a:rPr lang="it-IT" i="1" dirty="0">
                <a:solidFill>
                  <a:schemeClr val="bg1"/>
                </a:solidFill>
              </a:rPr>
              <a:t>IL PAZIENTE ONCOLOGICO </a:t>
            </a:r>
          </a:p>
        </p:txBody>
      </p:sp>
      <p:grpSp>
        <p:nvGrpSpPr>
          <p:cNvPr id="34833" name="Group 17"/>
          <p:cNvGrpSpPr>
            <a:grpSpLocks/>
          </p:cNvGrpSpPr>
          <p:nvPr/>
        </p:nvGrpSpPr>
        <p:grpSpPr bwMode="auto">
          <a:xfrm>
            <a:off x="0" y="2759075"/>
            <a:ext cx="9145588" cy="4098925"/>
            <a:chOff x="0" y="1738"/>
            <a:chExt cx="5761" cy="2582"/>
          </a:xfrm>
        </p:grpSpPr>
        <p:pic>
          <p:nvPicPr>
            <p:cNvPr id="34831" name="Picture 15" descr="Fondino"/>
            <p:cNvPicPr>
              <a:picLocks noChangeAspect="1" noChangeArrowheads="1"/>
            </p:cNvPicPr>
            <p:nvPr/>
          </p:nvPicPr>
          <p:blipFill>
            <a:blip r:embed="rId5" cstate="print"/>
            <a:srcRect/>
            <a:stretch>
              <a:fillRect/>
            </a:stretch>
          </p:blipFill>
          <p:spPr bwMode="auto">
            <a:xfrm>
              <a:off x="0" y="2158"/>
              <a:ext cx="5760" cy="2162"/>
            </a:xfrm>
            <a:prstGeom prst="rect">
              <a:avLst/>
            </a:prstGeom>
            <a:noFill/>
          </p:spPr>
        </p:pic>
        <p:pic>
          <p:nvPicPr>
            <p:cNvPr id="34829" name="Picture 13" descr="logo +marchio"/>
            <p:cNvPicPr>
              <a:picLocks noChangeAspect="1" noChangeArrowheads="1"/>
            </p:cNvPicPr>
            <p:nvPr/>
          </p:nvPicPr>
          <p:blipFill>
            <a:blip r:embed="rId6" cstate="print"/>
            <a:srcRect/>
            <a:stretch>
              <a:fillRect/>
            </a:stretch>
          </p:blipFill>
          <p:spPr bwMode="auto">
            <a:xfrm>
              <a:off x="0" y="2160"/>
              <a:ext cx="5761" cy="722"/>
            </a:xfrm>
            <a:prstGeom prst="rect">
              <a:avLst/>
            </a:prstGeom>
            <a:noFill/>
          </p:spPr>
        </p:pic>
        <p:pic>
          <p:nvPicPr>
            <p:cNvPr id="34832" name="Picture 16" descr="fascia"/>
            <p:cNvPicPr>
              <a:picLocks noChangeAspect="1" noChangeArrowheads="1"/>
            </p:cNvPicPr>
            <p:nvPr/>
          </p:nvPicPr>
          <p:blipFill>
            <a:blip r:embed="rId7" cstate="print"/>
            <a:srcRect/>
            <a:stretch>
              <a:fillRect/>
            </a:stretch>
          </p:blipFill>
          <p:spPr bwMode="auto">
            <a:xfrm>
              <a:off x="1316" y="1738"/>
              <a:ext cx="4444" cy="422"/>
            </a:xfrm>
            <a:prstGeom prst="rect">
              <a:avLst/>
            </a:prstGeom>
            <a:noFill/>
          </p:spPr>
        </p:pic>
      </p:grpSp>
      <p:sp>
        <p:nvSpPr>
          <p:cNvPr id="2" name="Rettangolo 1">
            <a:extLst>
              <a:ext uri="{FF2B5EF4-FFF2-40B4-BE49-F238E27FC236}">
                <a16:creationId xmlns:a16="http://schemas.microsoft.com/office/drawing/2014/main" id="{1366578A-C8C6-4144-8485-B79C7203D56C}"/>
              </a:ext>
            </a:extLst>
          </p:cNvPr>
          <p:cNvSpPr/>
          <p:nvPr/>
        </p:nvSpPr>
        <p:spPr>
          <a:xfrm>
            <a:off x="4572000" y="5339238"/>
            <a:ext cx="3935759" cy="646331"/>
          </a:xfrm>
          <a:prstGeom prst="rect">
            <a:avLst/>
          </a:prstGeom>
        </p:spPr>
        <p:txBody>
          <a:bodyPr wrap="square">
            <a:spAutoFit/>
          </a:bodyPr>
          <a:lstStyle/>
          <a:p>
            <a:r>
              <a:rPr lang="it-IT" b="1" dirty="0"/>
              <a:t>INFERMIERISTICA DELLE CRONICITA’ E DISABILITA’</a:t>
            </a:r>
          </a:p>
          <a:p>
            <a:endParaRPr lang="it-IT" b="1" dirty="0"/>
          </a:p>
          <a:p>
            <a:pPr algn="ctr"/>
            <a:r>
              <a:rPr lang="it-IT" b="1" dirty="0"/>
              <a:t>Docente Prof.ssa Carla Zenobi</a:t>
            </a:r>
          </a:p>
          <a:p>
            <a:endParaRPr lang="it-IT" dirty="0"/>
          </a:p>
        </p:txBody>
      </p:sp>
      <p:pic>
        <p:nvPicPr>
          <p:cNvPr id="3" name="Audio 2">
            <a:hlinkClick r:id="" action="ppaction://media"/>
            <a:extLst>
              <a:ext uri="{FF2B5EF4-FFF2-40B4-BE49-F238E27FC236}">
                <a16:creationId xmlns:a16="http://schemas.microsoft.com/office/drawing/2014/main" id="{AF2FA4CB-22CE-4A6A-B432-572C22C942D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137"/>
    </mc:Choice>
    <mc:Fallback>
      <p:transition spd="slow" advTm="5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6C1863-7916-4D91-B424-D5D1F54873EC}"/>
              </a:ext>
            </a:extLst>
          </p:cNvPr>
          <p:cNvSpPr>
            <a:spLocks noGrp="1"/>
          </p:cNvSpPr>
          <p:nvPr>
            <p:ph type="title"/>
          </p:nvPr>
        </p:nvSpPr>
        <p:spPr/>
        <p:txBody>
          <a:bodyPr/>
          <a:lstStyle/>
          <a:p>
            <a:pPr algn="ctr"/>
            <a:r>
              <a:rPr lang="it-IT" dirty="0"/>
              <a:t>TERAPIA</a:t>
            </a:r>
          </a:p>
        </p:txBody>
      </p:sp>
      <p:sp>
        <p:nvSpPr>
          <p:cNvPr id="3" name="Segnaposto contenuto 2">
            <a:extLst>
              <a:ext uri="{FF2B5EF4-FFF2-40B4-BE49-F238E27FC236}">
                <a16:creationId xmlns:a16="http://schemas.microsoft.com/office/drawing/2014/main" id="{90DCC606-80D7-40F4-8EBB-304269924079}"/>
              </a:ext>
            </a:extLst>
          </p:cNvPr>
          <p:cNvSpPr>
            <a:spLocks noGrp="1"/>
          </p:cNvSpPr>
          <p:nvPr>
            <p:ph idx="1"/>
          </p:nvPr>
        </p:nvSpPr>
        <p:spPr>
          <a:xfrm>
            <a:off x="1079086" y="943203"/>
            <a:ext cx="7559675" cy="4114800"/>
          </a:xfrm>
        </p:spPr>
        <p:txBody>
          <a:bodyPr/>
          <a:lstStyle/>
          <a:p>
            <a:pPr>
              <a:buNone/>
            </a:pPr>
            <a:r>
              <a:rPr lang="it-IT" sz="1600" b="1" dirty="0"/>
              <a:t>Chirurgia</a:t>
            </a:r>
          </a:p>
          <a:p>
            <a:pPr>
              <a:buNone/>
            </a:pPr>
            <a:r>
              <a:rPr lang="it-IT" sz="1600" dirty="0"/>
              <a:t>Può essere il metodo principale di trattamento, oppure avere scopo diagnostico, profilattico, palliativo o ricostruttivo</a:t>
            </a:r>
          </a:p>
          <a:p>
            <a:pPr>
              <a:buNone/>
            </a:pPr>
            <a:r>
              <a:rPr lang="it-IT" sz="1600" b="1" dirty="0"/>
              <a:t>Trattamento principale- </a:t>
            </a:r>
            <a:r>
              <a:rPr lang="it-IT" sz="1600" dirty="0"/>
              <a:t>obiettivo è l’eradicazione del tumore. Può essere effettuata l’escissione locale e quella radicale. Vanno valutati l’aspetto fisico, quanto l’intervento è demolitivo, le capacità funzionali residue</a:t>
            </a:r>
          </a:p>
          <a:p>
            <a:pPr>
              <a:buNone/>
            </a:pPr>
            <a:r>
              <a:rPr lang="it-IT" sz="1600" b="1" dirty="0"/>
              <a:t>Diagnostica</a:t>
            </a:r>
            <a:r>
              <a:rPr lang="it-IT" sz="1600" dirty="0"/>
              <a:t> – la biopsia serve a prelevare un campione di tessuto da sottoporre ad esame istologico. Viene effettuata quando la massa è molto grande o infiltrata, o quando la lesione è di difficile accesso. Può essere effettuata tecnica </a:t>
            </a:r>
            <a:r>
              <a:rPr lang="it-IT" sz="1600" dirty="0" err="1"/>
              <a:t>escissionale</a:t>
            </a:r>
            <a:r>
              <a:rPr lang="it-IT" sz="1600" dirty="0"/>
              <a:t>, </a:t>
            </a:r>
            <a:r>
              <a:rPr lang="it-IT" sz="1600" dirty="0" err="1"/>
              <a:t>incisionale</a:t>
            </a:r>
            <a:r>
              <a:rPr lang="it-IT" sz="1600" dirty="0"/>
              <a:t> o agoaspirato. Il prelievo può essere effettuato sulla massa oppure sui linfonodi coinvolti</a:t>
            </a:r>
          </a:p>
          <a:p>
            <a:pPr>
              <a:buNone/>
            </a:pPr>
            <a:r>
              <a:rPr lang="it-IT" sz="1600" b="1" dirty="0"/>
              <a:t>Profilattica </a:t>
            </a:r>
            <a:r>
              <a:rPr lang="it-IT" sz="1600" dirty="0"/>
              <a:t>– comporta la rimozione dei tessuti  non vitali o organi che potrebbero sviluppare il cancro</a:t>
            </a:r>
          </a:p>
          <a:p>
            <a:pPr>
              <a:buNone/>
            </a:pPr>
            <a:r>
              <a:rPr lang="it-IT" sz="1600" b="1" dirty="0"/>
              <a:t>Palliativa</a:t>
            </a:r>
            <a:r>
              <a:rPr lang="it-IT" sz="1600" dirty="0"/>
              <a:t> – ha scopo </a:t>
            </a:r>
            <a:r>
              <a:rPr lang="it-IT" sz="1600" dirty="0" err="1"/>
              <a:t>decompressivo</a:t>
            </a:r>
            <a:r>
              <a:rPr lang="it-IT" sz="1600" dirty="0"/>
              <a:t>, per allievare i sintomi e migliorare la qualità di vita residua</a:t>
            </a:r>
          </a:p>
          <a:p>
            <a:pPr>
              <a:buNone/>
            </a:pPr>
            <a:r>
              <a:rPr lang="it-IT" sz="1600" b="1" dirty="0"/>
              <a:t>Ricostruttiva</a:t>
            </a:r>
            <a:r>
              <a:rPr lang="it-IT" sz="1600" dirty="0"/>
              <a:t> – può seguire un intervento radicale, nel tentativo di favorire il recupero di un certo grado di funzionalità e migliorare l’immagine corporea</a:t>
            </a:r>
          </a:p>
          <a:p>
            <a:endParaRPr lang="it-IT" dirty="0"/>
          </a:p>
        </p:txBody>
      </p:sp>
      <p:sp>
        <p:nvSpPr>
          <p:cNvPr id="4" name="Segnaposto data 3">
            <a:extLst>
              <a:ext uri="{FF2B5EF4-FFF2-40B4-BE49-F238E27FC236}">
                <a16:creationId xmlns:a16="http://schemas.microsoft.com/office/drawing/2014/main" id="{4D696479-6203-493A-B8CC-E612D3B91412}"/>
              </a:ext>
            </a:extLst>
          </p:cNvPr>
          <p:cNvSpPr>
            <a:spLocks noGrp="1"/>
          </p:cNvSpPr>
          <p:nvPr>
            <p:ph type="dt" sz="half" idx="10"/>
          </p:nvPr>
        </p:nvSpPr>
        <p:spPr/>
        <p:txBody>
          <a:bodyPr/>
          <a:lstStyle/>
          <a:p>
            <a:fld id="{A744BB9A-CE97-4AED-B3B4-C9C958F31445}" type="datetime1">
              <a:rPr lang="it-IT" smtClean="0"/>
              <a:pPr/>
              <a:t>14/04/2020</a:t>
            </a:fld>
            <a:endParaRPr lang="it-IT"/>
          </a:p>
        </p:txBody>
      </p:sp>
      <p:sp>
        <p:nvSpPr>
          <p:cNvPr id="5" name="Segnaposto piè di pagina 4">
            <a:extLst>
              <a:ext uri="{FF2B5EF4-FFF2-40B4-BE49-F238E27FC236}">
                <a16:creationId xmlns:a16="http://schemas.microsoft.com/office/drawing/2014/main" id="{903428F3-6485-463F-9C48-E217593E4E16}"/>
              </a:ext>
            </a:extLst>
          </p:cNvPr>
          <p:cNvSpPr>
            <a:spLocks noGrp="1"/>
          </p:cNvSpPr>
          <p:nvPr>
            <p:ph type="ftr" sz="quarter" idx="11"/>
          </p:nvPr>
        </p:nvSpPr>
        <p:spPr/>
        <p:txBody>
          <a:bodyPr/>
          <a:lstStyle/>
          <a:p>
            <a:r>
              <a:rPr lang="it-IT"/>
              <a:t>Titolo Presentazione</a:t>
            </a:r>
          </a:p>
        </p:txBody>
      </p:sp>
      <p:sp>
        <p:nvSpPr>
          <p:cNvPr id="6" name="Segnaposto numero diapositiva 5">
            <a:extLst>
              <a:ext uri="{FF2B5EF4-FFF2-40B4-BE49-F238E27FC236}">
                <a16:creationId xmlns:a16="http://schemas.microsoft.com/office/drawing/2014/main" id="{303D1A10-0BEC-4D73-AAE3-A747E11C2766}"/>
              </a:ext>
            </a:extLst>
          </p:cNvPr>
          <p:cNvSpPr>
            <a:spLocks noGrp="1"/>
          </p:cNvSpPr>
          <p:nvPr>
            <p:ph type="sldNum" sz="quarter" idx="12"/>
          </p:nvPr>
        </p:nvSpPr>
        <p:spPr/>
        <p:txBody>
          <a:bodyPr/>
          <a:lstStyle/>
          <a:p>
            <a:r>
              <a:rPr lang="it-IT"/>
              <a:t>Pagina </a:t>
            </a:r>
            <a:fld id="{8EB204B8-FFE9-433F-9D3F-5A2C0C969167}" type="slidenum">
              <a:rPr lang="it-IT" smtClean="0"/>
              <a:pPr/>
              <a:t>10</a:t>
            </a:fld>
            <a:endParaRPr lang="it-IT"/>
          </a:p>
        </p:txBody>
      </p:sp>
      <p:pic>
        <p:nvPicPr>
          <p:cNvPr id="7" name="Audio 6">
            <a:hlinkClick r:id="" action="ppaction://media"/>
            <a:extLst>
              <a:ext uri="{FF2B5EF4-FFF2-40B4-BE49-F238E27FC236}">
                <a16:creationId xmlns:a16="http://schemas.microsoft.com/office/drawing/2014/main" id="{388E0C22-50A8-4DC0-BE56-242AADF3D65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35556950"/>
      </p:ext>
    </p:extLst>
  </p:cSld>
  <p:clrMapOvr>
    <a:masterClrMapping/>
  </p:clrMapOvr>
  <mc:AlternateContent xmlns:mc="http://schemas.openxmlformats.org/markup-compatibility/2006">
    <mc:Choice xmlns:p14="http://schemas.microsoft.com/office/powerpoint/2010/main" Requires="p14">
      <p:transition spd="slow" p14:dur="2000" advTm="118427"/>
    </mc:Choice>
    <mc:Fallback>
      <p:transition spd="slow" advTm="118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82334E-65D2-408E-84AC-146665E8C5EB}"/>
              </a:ext>
            </a:extLst>
          </p:cNvPr>
          <p:cNvSpPr>
            <a:spLocks noGrp="1"/>
          </p:cNvSpPr>
          <p:nvPr>
            <p:ph type="title"/>
          </p:nvPr>
        </p:nvSpPr>
        <p:spPr/>
        <p:txBody>
          <a:bodyPr/>
          <a:lstStyle/>
          <a:p>
            <a:pPr algn="ctr"/>
            <a:r>
              <a:rPr lang="it-IT" dirty="0"/>
              <a:t>TERAPIA</a:t>
            </a:r>
          </a:p>
        </p:txBody>
      </p:sp>
      <p:sp>
        <p:nvSpPr>
          <p:cNvPr id="3" name="Segnaposto contenuto 2">
            <a:extLst>
              <a:ext uri="{FF2B5EF4-FFF2-40B4-BE49-F238E27FC236}">
                <a16:creationId xmlns:a16="http://schemas.microsoft.com/office/drawing/2014/main" id="{A890B641-8C19-4268-A8E6-CAE2E8937521}"/>
              </a:ext>
            </a:extLst>
          </p:cNvPr>
          <p:cNvSpPr>
            <a:spLocks noGrp="1"/>
          </p:cNvSpPr>
          <p:nvPr>
            <p:ph idx="1"/>
          </p:nvPr>
        </p:nvSpPr>
        <p:spPr>
          <a:xfrm>
            <a:off x="1116013" y="836712"/>
            <a:ext cx="7559675" cy="5030688"/>
          </a:xfrm>
        </p:spPr>
        <p:txBody>
          <a:bodyPr/>
          <a:lstStyle/>
          <a:p>
            <a:pPr>
              <a:buNone/>
            </a:pPr>
            <a:r>
              <a:rPr lang="it-IT" sz="1400" b="1" dirty="0">
                <a:latin typeface="+mj-lt"/>
              </a:rPr>
              <a:t>Radioterapia</a:t>
            </a:r>
          </a:p>
          <a:p>
            <a:pPr>
              <a:buNone/>
            </a:pPr>
            <a:r>
              <a:rPr lang="it-IT" sz="1400" dirty="0">
                <a:latin typeface="+mj-lt"/>
              </a:rPr>
              <a:t>Per tumore radiosensibile si intende un tumore che può essere distrutto da una dose di radiazioni.</a:t>
            </a:r>
          </a:p>
          <a:p>
            <a:pPr>
              <a:buNone/>
            </a:pPr>
            <a:r>
              <a:rPr lang="it-IT" sz="1400" dirty="0">
                <a:latin typeface="+mj-lt"/>
              </a:rPr>
              <a:t>La radioterapia consiste nell’uso di radiazioni ionizzanti per interrompere la crescita cellulare. Può essere scelta con l’obiettivo di guarigione, oppure per integrare il trattamento chirurgico quando il tumore non è asportabile completamente, quando sono presenti metastasi localizzate di linfonodi; la radioterapia palliativa viene usata per alleviare i sintomi della malattia metastatica. Il dosaggio dipende dalla sensibilità dei tessuti bersaglio e dalla dimensione del tumore; si dice dose letale la dose in grado di eradicare il 95% del tessuto neoplastico preservando il tessuto sano.</a:t>
            </a:r>
          </a:p>
          <a:p>
            <a:pPr>
              <a:buNone/>
            </a:pPr>
            <a:endParaRPr lang="it-IT" sz="1400" dirty="0">
              <a:latin typeface="+mj-lt"/>
            </a:endParaRPr>
          </a:p>
          <a:p>
            <a:pPr>
              <a:buNone/>
            </a:pPr>
            <a:r>
              <a:rPr lang="it-IT" sz="1400" dirty="0">
                <a:latin typeface="+mj-lt"/>
              </a:rPr>
              <a:t>Esistono due tipi di radiazioni ionizzanti: i raggi elettromagnetici ( raggi X e raggi </a:t>
            </a:r>
            <a:r>
              <a:rPr lang="el-GR" sz="1400" dirty="0">
                <a:latin typeface="+mj-lt"/>
              </a:rPr>
              <a:t>γ</a:t>
            </a:r>
            <a:r>
              <a:rPr lang="it-IT" sz="1400" dirty="0">
                <a:latin typeface="+mj-lt"/>
              </a:rPr>
              <a:t>) e le radiazioni con particelle pesanti (elettroni, protoni, neutroni, particelle </a:t>
            </a:r>
            <a:r>
              <a:rPr lang="el-GR" sz="1400" dirty="0">
                <a:latin typeface="+mj-lt"/>
              </a:rPr>
              <a:t>α</a:t>
            </a:r>
            <a:r>
              <a:rPr lang="it-IT" sz="1400" dirty="0">
                <a:latin typeface="+mj-lt"/>
              </a:rPr>
              <a:t> e particelle</a:t>
            </a:r>
            <a:r>
              <a:rPr lang="el-GR" sz="1400" dirty="0">
                <a:latin typeface="+mj-lt"/>
              </a:rPr>
              <a:t>β</a:t>
            </a:r>
            <a:r>
              <a:rPr lang="it-IT" sz="1400" dirty="0">
                <a:latin typeface="+mj-lt"/>
              </a:rPr>
              <a:t>)</a:t>
            </a:r>
          </a:p>
          <a:p>
            <a:pPr>
              <a:buNone/>
            </a:pPr>
            <a:r>
              <a:rPr lang="it-IT" sz="1400" dirty="0">
                <a:latin typeface="+mj-lt"/>
              </a:rPr>
              <a:t>La tecnica prevalentemente utilizzata è la radioterapia esterna, mirata sul tumore. In alcuni casi si utilizza la radioterapia intraoperatoria, una singola dose di radioterapia ad alta frazione sulla cavità operatoria. In altri casi si utilizza la radioterapia interna, o brachiterapia, con impianti interni per somministrare forti dosi di radiazioni in un’area localizzata. Questi pazienti durante il periodo di trattamento devono essere isolati</a:t>
            </a:r>
          </a:p>
          <a:p>
            <a:pPr>
              <a:buNone/>
            </a:pPr>
            <a:r>
              <a:rPr lang="it-IT" sz="1400" dirty="0">
                <a:latin typeface="+mj-lt"/>
              </a:rPr>
              <a:t>La tossicità da radioterapia di solito è localizzata alla zona irradiata, ma si hanno manifestazioni che interessano la cute ( alopecia, eritemi e desquamazione) le mucose (stomatiti, xerostomia, diminuzione della salivazione), il midollo osseo (anemia, leucopenia, trombocitopenia); possono essere presenti nausea, vomito, cefalea, astenia</a:t>
            </a:r>
          </a:p>
          <a:p>
            <a:endParaRPr lang="it-IT" dirty="0"/>
          </a:p>
        </p:txBody>
      </p:sp>
      <p:sp>
        <p:nvSpPr>
          <p:cNvPr id="4" name="Segnaposto data 3">
            <a:extLst>
              <a:ext uri="{FF2B5EF4-FFF2-40B4-BE49-F238E27FC236}">
                <a16:creationId xmlns:a16="http://schemas.microsoft.com/office/drawing/2014/main" id="{2B9DF252-1526-4157-856D-6EE0275BE6A6}"/>
              </a:ext>
            </a:extLst>
          </p:cNvPr>
          <p:cNvSpPr>
            <a:spLocks noGrp="1"/>
          </p:cNvSpPr>
          <p:nvPr>
            <p:ph type="dt" sz="half" idx="10"/>
          </p:nvPr>
        </p:nvSpPr>
        <p:spPr/>
        <p:txBody>
          <a:bodyPr/>
          <a:lstStyle/>
          <a:p>
            <a:fld id="{A744BB9A-CE97-4AED-B3B4-C9C958F31445}" type="datetime1">
              <a:rPr lang="it-IT" smtClean="0"/>
              <a:pPr/>
              <a:t>14/04/2020</a:t>
            </a:fld>
            <a:endParaRPr lang="it-IT"/>
          </a:p>
        </p:txBody>
      </p:sp>
      <p:sp>
        <p:nvSpPr>
          <p:cNvPr id="5" name="Segnaposto piè di pagina 4">
            <a:extLst>
              <a:ext uri="{FF2B5EF4-FFF2-40B4-BE49-F238E27FC236}">
                <a16:creationId xmlns:a16="http://schemas.microsoft.com/office/drawing/2014/main" id="{F4038B7E-A2EF-4C53-98A3-0EE99B88721E}"/>
              </a:ext>
            </a:extLst>
          </p:cNvPr>
          <p:cNvSpPr>
            <a:spLocks noGrp="1"/>
          </p:cNvSpPr>
          <p:nvPr>
            <p:ph type="ftr" sz="quarter" idx="11"/>
          </p:nvPr>
        </p:nvSpPr>
        <p:spPr/>
        <p:txBody>
          <a:bodyPr/>
          <a:lstStyle/>
          <a:p>
            <a:r>
              <a:rPr lang="it-IT"/>
              <a:t>Titolo Presentazione</a:t>
            </a:r>
          </a:p>
        </p:txBody>
      </p:sp>
      <p:sp>
        <p:nvSpPr>
          <p:cNvPr id="6" name="Segnaposto numero diapositiva 5">
            <a:extLst>
              <a:ext uri="{FF2B5EF4-FFF2-40B4-BE49-F238E27FC236}">
                <a16:creationId xmlns:a16="http://schemas.microsoft.com/office/drawing/2014/main" id="{B9689C2B-FD00-4682-8DD2-DB6D5268F382}"/>
              </a:ext>
            </a:extLst>
          </p:cNvPr>
          <p:cNvSpPr>
            <a:spLocks noGrp="1"/>
          </p:cNvSpPr>
          <p:nvPr>
            <p:ph type="sldNum" sz="quarter" idx="12"/>
          </p:nvPr>
        </p:nvSpPr>
        <p:spPr/>
        <p:txBody>
          <a:bodyPr/>
          <a:lstStyle/>
          <a:p>
            <a:r>
              <a:rPr lang="it-IT"/>
              <a:t>Pagina </a:t>
            </a:r>
            <a:fld id="{8EB204B8-FFE9-433F-9D3F-5A2C0C969167}" type="slidenum">
              <a:rPr lang="it-IT" smtClean="0"/>
              <a:pPr/>
              <a:t>11</a:t>
            </a:fld>
            <a:endParaRPr lang="it-IT"/>
          </a:p>
        </p:txBody>
      </p:sp>
      <p:pic>
        <p:nvPicPr>
          <p:cNvPr id="7" name="Audio 6">
            <a:hlinkClick r:id="" action="ppaction://media"/>
            <a:extLst>
              <a:ext uri="{FF2B5EF4-FFF2-40B4-BE49-F238E27FC236}">
                <a16:creationId xmlns:a16="http://schemas.microsoft.com/office/drawing/2014/main" id="{6DAF4527-EA60-4BC7-BED4-F6AD740309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24548526"/>
      </p:ext>
    </p:extLst>
  </p:cSld>
  <p:clrMapOvr>
    <a:masterClrMapping/>
  </p:clrMapOvr>
  <mc:AlternateContent xmlns:mc="http://schemas.openxmlformats.org/markup-compatibility/2006">
    <mc:Choice xmlns:p14="http://schemas.microsoft.com/office/powerpoint/2010/main" Requires="p14">
      <p:transition spd="slow" p14:dur="2000" advTm="159361"/>
    </mc:Choice>
    <mc:Fallback>
      <p:transition spd="slow" advTm="159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9588A79-700B-4AC5-BED1-2615CC306773}"/>
              </a:ext>
            </a:extLst>
          </p:cNvPr>
          <p:cNvSpPr>
            <a:spLocks noGrp="1"/>
          </p:cNvSpPr>
          <p:nvPr>
            <p:ph type="title"/>
          </p:nvPr>
        </p:nvSpPr>
        <p:spPr/>
        <p:txBody>
          <a:bodyPr/>
          <a:lstStyle/>
          <a:p>
            <a:pPr algn="ctr"/>
            <a:r>
              <a:rPr lang="it-IT" dirty="0"/>
              <a:t>TERAPIA</a:t>
            </a:r>
          </a:p>
        </p:txBody>
      </p:sp>
      <p:sp>
        <p:nvSpPr>
          <p:cNvPr id="3" name="Segnaposto contenuto 2">
            <a:extLst>
              <a:ext uri="{FF2B5EF4-FFF2-40B4-BE49-F238E27FC236}">
                <a16:creationId xmlns:a16="http://schemas.microsoft.com/office/drawing/2014/main" id="{B624FF5C-6A70-495F-BFF9-80971096C6EE}"/>
              </a:ext>
            </a:extLst>
          </p:cNvPr>
          <p:cNvSpPr>
            <a:spLocks noGrp="1"/>
          </p:cNvSpPr>
          <p:nvPr>
            <p:ph idx="1"/>
          </p:nvPr>
        </p:nvSpPr>
        <p:spPr>
          <a:xfrm>
            <a:off x="898525" y="1196752"/>
            <a:ext cx="7559675" cy="4114800"/>
          </a:xfrm>
        </p:spPr>
        <p:txBody>
          <a:bodyPr/>
          <a:lstStyle/>
          <a:p>
            <a:pPr>
              <a:buNone/>
            </a:pPr>
            <a:r>
              <a:rPr lang="it-IT" sz="1600" b="1" dirty="0">
                <a:latin typeface="+mj-lt"/>
              </a:rPr>
              <a:t>Chemioterapia</a:t>
            </a:r>
          </a:p>
          <a:p>
            <a:pPr>
              <a:buNone/>
            </a:pPr>
            <a:r>
              <a:rPr lang="it-IT" sz="1600" dirty="0">
                <a:latin typeface="+mj-lt"/>
              </a:rPr>
              <a:t>Uso di agenti antineoplastici per ridurre le cellule tumorali, interferendo nelle funzioni di riproduzione cellulare. Viene utilizzata prevalentemente per le patologie sistemiche (</a:t>
            </a:r>
            <a:r>
              <a:rPr lang="it-IT" sz="1600" dirty="0" err="1">
                <a:latin typeface="+mj-lt"/>
              </a:rPr>
              <a:t>es.:leucemie</a:t>
            </a:r>
            <a:r>
              <a:rPr lang="it-IT" sz="1600" dirty="0">
                <a:latin typeface="+mj-lt"/>
              </a:rPr>
              <a:t>), o in combinazione con la chirurgia e la radioterapia. L’obiettivo della chemioterapia può essere curativo, adiuvante o palliativo.</a:t>
            </a:r>
          </a:p>
          <a:p>
            <a:pPr>
              <a:buNone/>
            </a:pPr>
            <a:r>
              <a:rPr lang="it-IT" sz="1600" dirty="0">
                <a:latin typeface="+mj-lt"/>
              </a:rPr>
              <a:t>I chemioterapici possono essere somministrati per via topica, orale, intramuscolare, sottocutanea, arteriosa, intracavitaria, intratecale. La scelta della via di somministrazione dipende dal tipo di farmaco, dalla dose richiesta, dal tumore (tipo ed estensione); il dosaggio viene calcolato in relazione alla superficie corporea del paziente, alle sue condizioni fisiche generali, e sulla risposta ad eventuali precedenti trattamenti.</a:t>
            </a:r>
          </a:p>
          <a:p>
            <a:pPr>
              <a:buNone/>
            </a:pPr>
            <a:r>
              <a:rPr lang="it-IT" sz="1600" dirty="0">
                <a:latin typeface="+mj-lt"/>
              </a:rPr>
              <a:t>Il trattamento comporta effetti collaterali locali e sistemici. A livello locale lo stravaso del farmaco dal canale circolatorio può determinare necrosi tissutale a tendini, nervi e vasi sanguigni circostanti. Tra gli effetti locali si ha frequentemente nausea e vomito, </a:t>
            </a:r>
            <a:r>
              <a:rPr lang="it-IT" sz="1600" dirty="0" err="1">
                <a:latin typeface="+mj-lt"/>
              </a:rPr>
              <a:t>mielodepressione</a:t>
            </a:r>
            <a:r>
              <a:rPr lang="it-IT" sz="1600" dirty="0">
                <a:latin typeface="+mj-lt"/>
              </a:rPr>
              <a:t>, danni renali e cardiopolmonari, sterilità, danni neurologici, alopecia, </a:t>
            </a:r>
            <a:r>
              <a:rPr lang="it-IT" sz="1600" dirty="0" err="1">
                <a:latin typeface="+mj-lt"/>
              </a:rPr>
              <a:t>fatigue</a:t>
            </a:r>
            <a:endParaRPr lang="it-IT" sz="1600" dirty="0">
              <a:latin typeface="+mj-lt"/>
            </a:endParaRPr>
          </a:p>
          <a:p>
            <a:endParaRPr lang="it-IT" dirty="0"/>
          </a:p>
        </p:txBody>
      </p:sp>
      <p:sp>
        <p:nvSpPr>
          <p:cNvPr id="4" name="Segnaposto data 3">
            <a:extLst>
              <a:ext uri="{FF2B5EF4-FFF2-40B4-BE49-F238E27FC236}">
                <a16:creationId xmlns:a16="http://schemas.microsoft.com/office/drawing/2014/main" id="{DF0D396E-5DC1-4589-BBC1-5E9DE21FFEE9}"/>
              </a:ext>
            </a:extLst>
          </p:cNvPr>
          <p:cNvSpPr>
            <a:spLocks noGrp="1"/>
          </p:cNvSpPr>
          <p:nvPr>
            <p:ph type="dt" sz="half" idx="10"/>
          </p:nvPr>
        </p:nvSpPr>
        <p:spPr/>
        <p:txBody>
          <a:bodyPr/>
          <a:lstStyle/>
          <a:p>
            <a:fld id="{A744BB9A-CE97-4AED-B3B4-C9C958F31445}" type="datetime1">
              <a:rPr lang="it-IT" smtClean="0"/>
              <a:pPr/>
              <a:t>14/04/2020</a:t>
            </a:fld>
            <a:endParaRPr lang="it-IT"/>
          </a:p>
        </p:txBody>
      </p:sp>
      <p:sp>
        <p:nvSpPr>
          <p:cNvPr id="5" name="Segnaposto piè di pagina 4">
            <a:extLst>
              <a:ext uri="{FF2B5EF4-FFF2-40B4-BE49-F238E27FC236}">
                <a16:creationId xmlns:a16="http://schemas.microsoft.com/office/drawing/2014/main" id="{5E1AF5E3-B118-470C-A7A7-DCABBBD072E6}"/>
              </a:ext>
            </a:extLst>
          </p:cNvPr>
          <p:cNvSpPr>
            <a:spLocks noGrp="1"/>
          </p:cNvSpPr>
          <p:nvPr>
            <p:ph type="ftr" sz="quarter" idx="11"/>
          </p:nvPr>
        </p:nvSpPr>
        <p:spPr/>
        <p:txBody>
          <a:bodyPr/>
          <a:lstStyle/>
          <a:p>
            <a:r>
              <a:rPr lang="it-IT"/>
              <a:t>Titolo Presentazione</a:t>
            </a:r>
          </a:p>
        </p:txBody>
      </p:sp>
      <p:sp>
        <p:nvSpPr>
          <p:cNvPr id="6" name="Segnaposto numero diapositiva 5">
            <a:extLst>
              <a:ext uri="{FF2B5EF4-FFF2-40B4-BE49-F238E27FC236}">
                <a16:creationId xmlns:a16="http://schemas.microsoft.com/office/drawing/2014/main" id="{80968589-3A1C-4D3F-8D2D-0956281E1BD8}"/>
              </a:ext>
            </a:extLst>
          </p:cNvPr>
          <p:cNvSpPr>
            <a:spLocks noGrp="1"/>
          </p:cNvSpPr>
          <p:nvPr>
            <p:ph type="sldNum" sz="quarter" idx="12"/>
          </p:nvPr>
        </p:nvSpPr>
        <p:spPr/>
        <p:txBody>
          <a:bodyPr/>
          <a:lstStyle/>
          <a:p>
            <a:r>
              <a:rPr lang="it-IT"/>
              <a:t>Pagina </a:t>
            </a:r>
            <a:fld id="{8EB204B8-FFE9-433F-9D3F-5A2C0C969167}" type="slidenum">
              <a:rPr lang="it-IT" smtClean="0"/>
              <a:pPr/>
              <a:t>12</a:t>
            </a:fld>
            <a:endParaRPr lang="it-IT"/>
          </a:p>
        </p:txBody>
      </p:sp>
      <p:pic>
        <p:nvPicPr>
          <p:cNvPr id="7" name="Audio 6">
            <a:hlinkClick r:id="" action="ppaction://media"/>
            <a:extLst>
              <a:ext uri="{FF2B5EF4-FFF2-40B4-BE49-F238E27FC236}">
                <a16:creationId xmlns:a16="http://schemas.microsoft.com/office/drawing/2014/main" id="{7C5C9CCE-BFAC-4674-92ED-7B2C74C2D3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28827461"/>
      </p:ext>
    </p:extLst>
  </p:cSld>
  <p:clrMapOvr>
    <a:masterClrMapping/>
  </p:clrMapOvr>
  <mc:AlternateContent xmlns:mc="http://schemas.openxmlformats.org/markup-compatibility/2006">
    <mc:Choice xmlns:p14="http://schemas.microsoft.com/office/powerpoint/2010/main" Requires="p14">
      <p:transition spd="slow" p14:dur="2000" advTm="127708"/>
    </mc:Choice>
    <mc:Fallback>
      <p:transition spd="slow" advTm="127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C986A70-8786-4963-A91E-5C2281564EF7}"/>
              </a:ext>
            </a:extLst>
          </p:cNvPr>
          <p:cNvSpPr>
            <a:spLocks noGrp="1"/>
          </p:cNvSpPr>
          <p:nvPr>
            <p:ph type="title"/>
          </p:nvPr>
        </p:nvSpPr>
        <p:spPr/>
        <p:txBody>
          <a:bodyPr/>
          <a:lstStyle/>
          <a:p>
            <a:pPr algn="ctr"/>
            <a:r>
              <a:rPr lang="it-IT" dirty="0"/>
              <a:t>TERAPIA</a:t>
            </a:r>
          </a:p>
        </p:txBody>
      </p:sp>
      <p:sp>
        <p:nvSpPr>
          <p:cNvPr id="3" name="Segnaposto contenuto 2">
            <a:extLst>
              <a:ext uri="{FF2B5EF4-FFF2-40B4-BE49-F238E27FC236}">
                <a16:creationId xmlns:a16="http://schemas.microsoft.com/office/drawing/2014/main" id="{5AE65947-595F-4C9C-826C-5A29EFB4CF1F}"/>
              </a:ext>
            </a:extLst>
          </p:cNvPr>
          <p:cNvSpPr>
            <a:spLocks noGrp="1"/>
          </p:cNvSpPr>
          <p:nvPr>
            <p:ph idx="1"/>
          </p:nvPr>
        </p:nvSpPr>
        <p:spPr>
          <a:xfrm>
            <a:off x="905151" y="1052736"/>
            <a:ext cx="7559675" cy="4114800"/>
          </a:xfrm>
        </p:spPr>
        <p:txBody>
          <a:bodyPr/>
          <a:lstStyle/>
          <a:p>
            <a:pPr>
              <a:buNone/>
            </a:pPr>
            <a:r>
              <a:rPr lang="it-IT" sz="1400" b="1" dirty="0"/>
              <a:t>Trapianto di midollo osseo</a:t>
            </a:r>
            <a:r>
              <a:rPr lang="it-IT" sz="1400" dirty="0"/>
              <a:t>. Viene utilizzato per i tumori ematologici. In base alla sorgente del tessuto del donatore , il trapianto può essere: allogenico (donatore diverso dall’assistito, con caratteristiche cromosomiche simili), autologo (dell’assistito), singenico (da gemello identico)</a:t>
            </a:r>
          </a:p>
          <a:p>
            <a:pPr>
              <a:buNone/>
            </a:pPr>
            <a:endParaRPr lang="it-IT" sz="1400" dirty="0"/>
          </a:p>
          <a:p>
            <a:pPr>
              <a:buNone/>
            </a:pPr>
            <a:r>
              <a:rPr lang="it-IT" sz="1400" b="1" dirty="0"/>
              <a:t>Ipertermia</a:t>
            </a:r>
            <a:r>
              <a:rPr lang="it-IT" sz="1400" dirty="0"/>
              <a:t>. Generazione di temperature superiori al range fisiologico della febbre  per distruggere il cancro. Viene utilizzata in combinazione con la radioterapia e la chemioterapia. Il calore può essere prodotto con onde radio, ultrasuoni, microonde, onde magnetiche, bagni caldi. L’ipertermia può essere locale, regionale o interessare tutto il corpo. Tra gli effetti collaterali ci possono essere ustioni locali, spossatezza, ipotensione, neuropatie, nausea e vomito, tromboflebiti, squilibri </a:t>
            </a:r>
            <a:r>
              <a:rPr lang="it-IT" sz="1400" dirty="0" err="1"/>
              <a:t>idroelettrolitici</a:t>
            </a:r>
            <a:endParaRPr lang="it-IT" sz="1400" dirty="0"/>
          </a:p>
          <a:p>
            <a:pPr>
              <a:buNone/>
            </a:pPr>
            <a:endParaRPr lang="it-IT" sz="1400" b="1" dirty="0"/>
          </a:p>
          <a:p>
            <a:pPr>
              <a:buNone/>
            </a:pPr>
            <a:r>
              <a:rPr lang="it-IT" sz="1400" b="1" dirty="0"/>
              <a:t>Modificatori della risposta biologica</a:t>
            </a:r>
            <a:r>
              <a:rPr lang="it-IT" sz="1400" dirty="0"/>
              <a:t>. Comprende l’uso di agenti naturali o ricombinati (riprodotti con l’ingegneria genetica) o metodi di trattamento in grado di alterare il rapporto biologico tra il cancro e l’ospite. Tra questi ci sono gli anticorpi monoclonali, attualmente utilizzati nelle valutazioni diagnostiche, e per purificare dalle cellule tumorali residue il midollo osseo</a:t>
            </a:r>
          </a:p>
          <a:p>
            <a:pPr>
              <a:buNone/>
            </a:pPr>
            <a:endParaRPr lang="it-IT" sz="1400" dirty="0"/>
          </a:p>
          <a:p>
            <a:pPr>
              <a:buNone/>
            </a:pPr>
            <a:r>
              <a:rPr lang="it-IT" sz="1400" b="1" dirty="0"/>
              <a:t>Citochine</a:t>
            </a:r>
            <a:r>
              <a:rPr lang="it-IT" sz="1400" dirty="0"/>
              <a:t>. Sono sostanze prodotte dalle cellule del sistema immunitario per migliorare la produzione e il funzionamento dei suoi componenti. Comprendono l’interferone, le interleuchine, i fattori stimolanti le colonie e i fattori di necrosi cellulare</a:t>
            </a:r>
          </a:p>
          <a:p>
            <a:endParaRPr lang="it-IT" dirty="0"/>
          </a:p>
        </p:txBody>
      </p:sp>
      <p:sp>
        <p:nvSpPr>
          <p:cNvPr id="4" name="Segnaposto data 3">
            <a:extLst>
              <a:ext uri="{FF2B5EF4-FFF2-40B4-BE49-F238E27FC236}">
                <a16:creationId xmlns:a16="http://schemas.microsoft.com/office/drawing/2014/main" id="{4236E945-8DDF-474F-AF7F-E33B32010A14}"/>
              </a:ext>
            </a:extLst>
          </p:cNvPr>
          <p:cNvSpPr>
            <a:spLocks noGrp="1"/>
          </p:cNvSpPr>
          <p:nvPr>
            <p:ph type="dt" sz="half" idx="10"/>
          </p:nvPr>
        </p:nvSpPr>
        <p:spPr/>
        <p:txBody>
          <a:bodyPr/>
          <a:lstStyle/>
          <a:p>
            <a:fld id="{A744BB9A-CE97-4AED-B3B4-C9C958F31445}" type="datetime1">
              <a:rPr lang="it-IT" smtClean="0"/>
              <a:pPr/>
              <a:t>14/04/2020</a:t>
            </a:fld>
            <a:endParaRPr lang="it-IT"/>
          </a:p>
        </p:txBody>
      </p:sp>
      <p:sp>
        <p:nvSpPr>
          <p:cNvPr id="5" name="Segnaposto piè di pagina 4">
            <a:extLst>
              <a:ext uri="{FF2B5EF4-FFF2-40B4-BE49-F238E27FC236}">
                <a16:creationId xmlns:a16="http://schemas.microsoft.com/office/drawing/2014/main" id="{EE0CC8A0-EEF8-4A40-A750-C8A7EAFF7CC0}"/>
              </a:ext>
            </a:extLst>
          </p:cNvPr>
          <p:cNvSpPr>
            <a:spLocks noGrp="1"/>
          </p:cNvSpPr>
          <p:nvPr>
            <p:ph type="ftr" sz="quarter" idx="11"/>
          </p:nvPr>
        </p:nvSpPr>
        <p:spPr/>
        <p:txBody>
          <a:bodyPr/>
          <a:lstStyle/>
          <a:p>
            <a:r>
              <a:rPr lang="it-IT"/>
              <a:t>Titolo Presentazione</a:t>
            </a:r>
          </a:p>
        </p:txBody>
      </p:sp>
      <p:sp>
        <p:nvSpPr>
          <p:cNvPr id="6" name="Segnaposto numero diapositiva 5">
            <a:extLst>
              <a:ext uri="{FF2B5EF4-FFF2-40B4-BE49-F238E27FC236}">
                <a16:creationId xmlns:a16="http://schemas.microsoft.com/office/drawing/2014/main" id="{F87A09D3-83E9-4B88-9A9F-71C2132BABF9}"/>
              </a:ext>
            </a:extLst>
          </p:cNvPr>
          <p:cNvSpPr>
            <a:spLocks noGrp="1"/>
          </p:cNvSpPr>
          <p:nvPr>
            <p:ph type="sldNum" sz="quarter" idx="12"/>
          </p:nvPr>
        </p:nvSpPr>
        <p:spPr/>
        <p:txBody>
          <a:bodyPr/>
          <a:lstStyle/>
          <a:p>
            <a:r>
              <a:rPr lang="it-IT"/>
              <a:t>Pagina </a:t>
            </a:r>
            <a:fld id="{8EB204B8-FFE9-433F-9D3F-5A2C0C969167}" type="slidenum">
              <a:rPr lang="it-IT" smtClean="0"/>
              <a:pPr/>
              <a:t>13</a:t>
            </a:fld>
            <a:endParaRPr lang="it-IT"/>
          </a:p>
        </p:txBody>
      </p:sp>
      <p:pic>
        <p:nvPicPr>
          <p:cNvPr id="7" name="Audio 6">
            <a:hlinkClick r:id="" action="ppaction://media"/>
            <a:extLst>
              <a:ext uri="{FF2B5EF4-FFF2-40B4-BE49-F238E27FC236}">
                <a16:creationId xmlns:a16="http://schemas.microsoft.com/office/drawing/2014/main" id="{C95F731A-ABC1-40FA-8CBB-096D3CFFEB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17547004"/>
      </p:ext>
    </p:extLst>
  </p:cSld>
  <p:clrMapOvr>
    <a:masterClrMapping/>
  </p:clrMapOvr>
  <mc:AlternateContent xmlns:mc="http://schemas.openxmlformats.org/markup-compatibility/2006">
    <mc:Choice xmlns:p14="http://schemas.microsoft.com/office/powerpoint/2010/main" Requires="p14">
      <p:transition spd="slow" p14:dur="2000" advTm="143932"/>
    </mc:Choice>
    <mc:Fallback>
      <p:transition spd="slow" advTm="143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egnaposto contenuto 9">
            <a:extLst>
              <a:ext uri="{FF2B5EF4-FFF2-40B4-BE49-F238E27FC236}">
                <a16:creationId xmlns:a16="http://schemas.microsoft.com/office/drawing/2014/main" id="{63E2F335-817F-4C12-B1D3-049E0F4EAD44}"/>
              </a:ext>
            </a:extLst>
          </p:cNvPr>
          <p:cNvSpPr>
            <a:spLocks noGrp="1"/>
          </p:cNvSpPr>
          <p:nvPr>
            <p:ph idx="1"/>
          </p:nvPr>
        </p:nvSpPr>
        <p:spPr>
          <a:xfrm>
            <a:off x="812386" y="1295400"/>
            <a:ext cx="7559675" cy="4114800"/>
          </a:xfrm>
        </p:spPr>
        <p:txBody>
          <a:bodyPr/>
          <a:lstStyle/>
          <a:p>
            <a:pPr algn="just">
              <a:buNone/>
            </a:pPr>
            <a:r>
              <a:rPr lang="it-IT" sz="1800" dirty="0">
                <a:latin typeface="+mj-lt"/>
              </a:rPr>
              <a:t>Il cancro è un processo patologico che inizia quando  cellule anomale vengono trasformate da mutazioni genetiche del DNA cellulare. Queste cellule formano un clone e cominciano a proliferare in modo anomalo, ignorando i segnali regolatori di crescita. Le cellule acquistano caratteristiche invasive  e provocano modifiche anche nei tessuti circostanti; infiltrandoli giungono ai vasi linfatici e sanguigni, attraverso i quali vengono trasportate in altre aree del corpo. Questo fenomeno viene chiamato metastasi.</a:t>
            </a:r>
          </a:p>
          <a:p>
            <a:pPr algn="just">
              <a:buNone/>
            </a:pPr>
            <a:endParaRPr lang="it-IT" sz="1800" dirty="0">
              <a:latin typeface="+mj-lt"/>
            </a:endParaRPr>
          </a:p>
          <a:p>
            <a:pPr algn="just">
              <a:buNone/>
            </a:pPr>
            <a:r>
              <a:rPr lang="it-IT" sz="1800" dirty="0">
                <a:latin typeface="+mj-lt"/>
              </a:rPr>
              <a:t>Il cancro comprende un gruppo di patologie distinte con differenti cause, manifestazioni, terapie e prognosi</a:t>
            </a:r>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r>
              <a:rPr lang="it-IT" dirty="0"/>
              <a:t>Pagina </a:t>
            </a:r>
            <a:fld id="{8EB204B8-FFE9-433F-9D3F-5A2C0C969167}" type="slidenum">
              <a:rPr lang="it-IT" smtClean="0"/>
              <a:pPr/>
              <a:t>2</a:t>
            </a:fld>
            <a:endParaRPr lang="it-IT" dirty="0"/>
          </a:p>
        </p:txBody>
      </p:sp>
      <p:pic>
        <p:nvPicPr>
          <p:cNvPr id="2" name="Audio 1">
            <a:hlinkClick r:id="" action="ppaction://media"/>
            <a:extLst>
              <a:ext uri="{FF2B5EF4-FFF2-40B4-BE49-F238E27FC236}">
                <a16:creationId xmlns:a16="http://schemas.microsoft.com/office/drawing/2014/main" id="{985CD3EB-F7BA-41F0-B0B1-8303EC0254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57968948"/>
      </p:ext>
    </p:extLst>
  </p:cSld>
  <p:clrMapOvr>
    <a:masterClrMapping/>
  </p:clrMapOvr>
  <mc:AlternateContent xmlns:mc="http://schemas.openxmlformats.org/markup-compatibility/2006">
    <mc:Choice xmlns:p14="http://schemas.microsoft.com/office/powerpoint/2010/main" Requires="p14">
      <p:transition spd="slow" p14:dur="2000" advTm="75534"/>
    </mc:Choice>
    <mc:Fallback>
      <p:transition spd="slow" advTm="75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3E6FFDBE-1EA9-433E-BC46-BD24316D4271}"/>
              </a:ext>
            </a:extLst>
          </p:cNvPr>
          <p:cNvSpPr>
            <a:spLocks noGrp="1"/>
          </p:cNvSpPr>
          <p:nvPr>
            <p:ph idx="1"/>
          </p:nvPr>
        </p:nvSpPr>
        <p:spPr>
          <a:xfrm>
            <a:off x="1116013" y="1052736"/>
            <a:ext cx="7559675" cy="4814664"/>
          </a:xfrm>
        </p:spPr>
        <p:txBody>
          <a:bodyPr/>
          <a:lstStyle/>
          <a:p>
            <a:pPr>
              <a:buNone/>
            </a:pPr>
            <a:r>
              <a:rPr lang="it-IT" sz="1800" dirty="0">
                <a:latin typeface="+mj-lt"/>
              </a:rPr>
              <a:t>Vi sono diversi schemi di crescita cellulare:</a:t>
            </a:r>
          </a:p>
          <a:p>
            <a:pPr>
              <a:buNone/>
            </a:pPr>
            <a:r>
              <a:rPr lang="it-IT" sz="1800" b="1" dirty="0">
                <a:latin typeface="+mj-lt"/>
              </a:rPr>
              <a:t>Iperplasia</a:t>
            </a:r>
            <a:r>
              <a:rPr lang="it-IT" sz="1800" dirty="0">
                <a:latin typeface="+mj-lt"/>
              </a:rPr>
              <a:t>- aumento del numero di cellule di un   tessuto</a:t>
            </a:r>
          </a:p>
          <a:p>
            <a:pPr>
              <a:buNone/>
            </a:pPr>
            <a:endParaRPr lang="it-IT" sz="1800" dirty="0">
              <a:latin typeface="+mj-lt"/>
            </a:endParaRPr>
          </a:p>
          <a:p>
            <a:pPr>
              <a:buNone/>
            </a:pPr>
            <a:r>
              <a:rPr lang="it-IT" sz="1800" b="1" dirty="0">
                <a:latin typeface="+mj-lt"/>
              </a:rPr>
              <a:t>Metaplasia </a:t>
            </a:r>
            <a:r>
              <a:rPr lang="it-IT" sz="1800" dirty="0">
                <a:latin typeface="+mj-lt"/>
              </a:rPr>
              <a:t>– conversione di un tipo di cellule mature in</a:t>
            </a:r>
          </a:p>
          <a:p>
            <a:pPr>
              <a:buNone/>
            </a:pPr>
            <a:r>
              <a:rPr lang="it-IT" sz="1800" dirty="0">
                <a:latin typeface="+mj-lt"/>
              </a:rPr>
              <a:t>                          un altro tipo di cellule</a:t>
            </a:r>
          </a:p>
          <a:p>
            <a:pPr>
              <a:buNone/>
            </a:pPr>
            <a:endParaRPr lang="it-IT" sz="1800" dirty="0">
              <a:latin typeface="+mj-lt"/>
            </a:endParaRPr>
          </a:p>
          <a:p>
            <a:pPr>
              <a:buNone/>
            </a:pPr>
            <a:r>
              <a:rPr lang="it-IT" sz="1800" b="1" dirty="0">
                <a:latin typeface="+mj-lt"/>
              </a:rPr>
              <a:t>Displasia</a:t>
            </a:r>
            <a:r>
              <a:rPr lang="it-IT" sz="1800" dirty="0">
                <a:latin typeface="+mj-lt"/>
              </a:rPr>
              <a:t> – anomala crescita cellulare di cellule che </a:t>
            </a:r>
          </a:p>
          <a:p>
            <a:pPr>
              <a:buNone/>
            </a:pPr>
            <a:r>
              <a:rPr lang="it-IT" sz="1800" dirty="0">
                <a:latin typeface="+mj-lt"/>
              </a:rPr>
              <a:t>                      differiscono in forma dimensione e funzione</a:t>
            </a:r>
          </a:p>
          <a:p>
            <a:pPr>
              <a:buNone/>
            </a:pPr>
            <a:r>
              <a:rPr lang="it-IT" sz="1800" dirty="0">
                <a:latin typeface="+mj-lt"/>
              </a:rPr>
              <a:t>                      dalle altre cellule dello stesso tessuto</a:t>
            </a:r>
          </a:p>
          <a:p>
            <a:pPr>
              <a:buNone/>
            </a:pPr>
            <a:endParaRPr lang="it-IT" sz="1800" dirty="0">
              <a:latin typeface="+mj-lt"/>
            </a:endParaRPr>
          </a:p>
          <a:p>
            <a:pPr>
              <a:buNone/>
            </a:pPr>
            <a:r>
              <a:rPr lang="it-IT" sz="1800" b="1" dirty="0">
                <a:latin typeface="+mj-lt"/>
              </a:rPr>
              <a:t>Anaplasia</a:t>
            </a:r>
            <a:r>
              <a:rPr lang="it-IT" sz="1800" dirty="0">
                <a:latin typeface="+mj-lt"/>
              </a:rPr>
              <a:t>- mancano delle normali caratteristiche</a:t>
            </a:r>
          </a:p>
          <a:p>
            <a:pPr>
              <a:buNone/>
            </a:pPr>
            <a:r>
              <a:rPr lang="it-IT" sz="1800" dirty="0">
                <a:latin typeface="+mj-lt"/>
              </a:rPr>
              <a:t>                     cellulari; in genere sono maligne</a:t>
            </a:r>
          </a:p>
          <a:p>
            <a:pPr>
              <a:buNone/>
            </a:pPr>
            <a:endParaRPr lang="it-IT" sz="1800" dirty="0">
              <a:latin typeface="+mj-lt"/>
            </a:endParaRPr>
          </a:p>
          <a:p>
            <a:pPr>
              <a:buNone/>
            </a:pPr>
            <a:r>
              <a:rPr lang="it-IT" sz="1800" b="1" dirty="0">
                <a:latin typeface="+mj-lt"/>
              </a:rPr>
              <a:t>Neoplasia-</a:t>
            </a:r>
            <a:r>
              <a:rPr lang="it-IT" sz="1800" dirty="0">
                <a:latin typeface="+mj-lt"/>
              </a:rPr>
              <a:t> crescita incontrollata di cellule senza richiesta </a:t>
            </a:r>
          </a:p>
          <a:p>
            <a:pPr>
              <a:buNone/>
            </a:pPr>
            <a:r>
              <a:rPr lang="it-IT" sz="1800" dirty="0">
                <a:latin typeface="+mj-lt"/>
              </a:rPr>
              <a:t>                     fisiologica</a:t>
            </a:r>
          </a:p>
          <a:p>
            <a:endParaRPr lang="it-IT" dirty="0"/>
          </a:p>
        </p:txBody>
      </p:sp>
      <p:sp>
        <p:nvSpPr>
          <p:cNvPr id="4" name="Segnaposto data 3">
            <a:extLst>
              <a:ext uri="{FF2B5EF4-FFF2-40B4-BE49-F238E27FC236}">
                <a16:creationId xmlns:a16="http://schemas.microsoft.com/office/drawing/2014/main" id="{E5651482-A9A7-4F06-8A63-FCACC0411E62}"/>
              </a:ext>
            </a:extLst>
          </p:cNvPr>
          <p:cNvSpPr>
            <a:spLocks noGrp="1"/>
          </p:cNvSpPr>
          <p:nvPr>
            <p:ph type="dt" sz="half" idx="10"/>
          </p:nvPr>
        </p:nvSpPr>
        <p:spPr/>
        <p:txBody>
          <a:bodyPr/>
          <a:lstStyle/>
          <a:p>
            <a:fld id="{A744BB9A-CE97-4AED-B3B4-C9C958F31445}" type="datetime1">
              <a:rPr lang="it-IT" smtClean="0"/>
              <a:pPr/>
              <a:t>14/04/2020</a:t>
            </a:fld>
            <a:endParaRPr lang="it-IT"/>
          </a:p>
        </p:txBody>
      </p:sp>
      <p:sp>
        <p:nvSpPr>
          <p:cNvPr id="5" name="Segnaposto piè di pagina 4">
            <a:extLst>
              <a:ext uri="{FF2B5EF4-FFF2-40B4-BE49-F238E27FC236}">
                <a16:creationId xmlns:a16="http://schemas.microsoft.com/office/drawing/2014/main" id="{F36AFB27-CF00-4750-B7FF-78BC2354A7EA}"/>
              </a:ext>
            </a:extLst>
          </p:cNvPr>
          <p:cNvSpPr>
            <a:spLocks noGrp="1"/>
          </p:cNvSpPr>
          <p:nvPr>
            <p:ph type="ftr" sz="quarter" idx="11"/>
          </p:nvPr>
        </p:nvSpPr>
        <p:spPr/>
        <p:txBody>
          <a:bodyPr/>
          <a:lstStyle/>
          <a:p>
            <a:r>
              <a:rPr lang="it-IT"/>
              <a:t>Titolo Presentazione</a:t>
            </a:r>
          </a:p>
        </p:txBody>
      </p:sp>
      <p:sp>
        <p:nvSpPr>
          <p:cNvPr id="6" name="Segnaposto numero diapositiva 5">
            <a:extLst>
              <a:ext uri="{FF2B5EF4-FFF2-40B4-BE49-F238E27FC236}">
                <a16:creationId xmlns:a16="http://schemas.microsoft.com/office/drawing/2014/main" id="{C2BCE433-8A3F-4F4F-9053-E8430236F025}"/>
              </a:ext>
            </a:extLst>
          </p:cNvPr>
          <p:cNvSpPr>
            <a:spLocks noGrp="1"/>
          </p:cNvSpPr>
          <p:nvPr>
            <p:ph type="sldNum" sz="quarter" idx="12"/>
          </p:nvPr>
        </p:nvSpPr>
        <p:spPr/>
        <p:txBody>
          <a:bodyPr/>
          <a:lstStyle/>
          <a:p>
            <a:r>
              <a:rPr lang="it-IT"/>
              <a:t>Pagina </a:t>
            </a:r>
            <a:fld id="{8EB204B8-FFE9-433F-9D3F-5A2C0C969167}" type="slidenum">
              <a:rPr lang="it-IT" smtClean="0"/>
              <a:pPr/>
              <a:t>3</a:t>
            </a:fld>
            <a:endParaRPr lang="it-IT"/>
          </a:p>
        </p:txBody>
      </p:sp>
      <p:pic>
        <p:nvPicPr>
          <p:cNvPr id="2" name="Audio 1">
            <a:hlinkClick r:id="" action="ppaction://media"/>
            <a:extLst>
              <a:ext uri="{FF2B5EF4-FFF2-40B4-BE49-F238E27FC236}">
                <a16:creationId xmlns:a16="http://schemas.microsoft.com/office/drawing/2014/main" id="{0561DA9A-7D67-4BC4-916C-D148CA68F5F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09915724"/>
      </p:ext>
    </p:extLst>
  </p:cSld>
  <p:clrMapOvr>
    <a:masterClrMapping/>
  </p:clrMapOvr>
  <mc:AlternateContent xmlns:mc="http://schemas.openxmlformats.org/markup-compatibility/2006">
    <mc:Choice xmlns:p14="http://schemas.microsoft.com/office/powerpoint/2010/main" Requires="p14">
      <p:transition spd="slow" p14:dur="2000" advTm="55819"/>
    </mc:Choice>
    <mc:Fallback>
      <p:transition spd="slow" advTm="55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D2E8E1ED-3947-4DBF-9C5E-D6B3AE5BCC88}"/>
              </a:ext>
            </a:extLst>
          </p:cNvPr>
          <p:cNvSpPr>
            <a:spLocks noGrp="1"/>
          </p:cNvSpPr>
          <p:nvPr>
            <p:ph idx="1"/>
          </p:nvPr>
        </p:nvSpPr>
        <p:spPr>
          <a:xfrm>
            <a:off x="1116013" y="764704"/>
            <a:ext cx="7559675" cy="5102696"/>
          </a:xfrm>
        </p:spPr>
        <p:txBody>
          <a:bodyPr/>
          <a:lstStyle/>
          <a:p>
            <a:pPr>
              <a:buNone/>
            </a:pPr>
            <a:r>
              <a:rPr lang="it-IT" sz="1800" dirty="0">
                <a:latin typeface="+mj-lt"/>
              </a:rPr>
              <a:t>La crescita può essere benigna o maligna.</a:t>
            </a:r>
          </a:p>
          <a:p>
            <a:pPr>
              <a:buNone/>
            </a:pPr>
            <a:r>
              <a:rPr lang="it-IT" sz="1800" dirty="0">
                <a:latin typeface="+mj-lt"/>
              </a:rPr>
              <a:t> Le cellule benigne e maligne differiscono  in molti degli aspetti tipici della crescita cellulare, come nella modalità e velocità di crescita, nell’abilità di metastatizzare e diffondersi, negli effetti generale, nella distruzione dei tessuti e nella capacità di provocare la morte. </a:t>
            </a:r>
          </a:p>
          <a:p>
            <a:pPr>
              <a:buNone/>
            </a:pPr>
            <a:r>
              <a:rPr lang="it-IT" sz="1800" dirty="0">
                <a:latin typeface="+mj-lt"/>
              </a:rPr>
              <a:t>Il grado di anaplasia è determinante del potenziale maligno.</a:t>
            </a:r>
          </a:p>
          <a:p>
            <a:pPr>
              <a:buNone/>
            </a:pPr>
            <a:endParaRPr lang="it-IT" sz="1800" dirty="0">
              <a:latin typeface="+mj-lt"/>
            </a:endParaRPr>
          </a:p>
          <a:p>
            <a:pPr>
              <a:buNone/>
            </a:pPr>
            <a:r>
              <a:rPr lang="it-IT" sz="1800" dirty="0">
                <a:latin typeface="+mj-lt"/>
              </a:rPr>
              <a:t>Le cellule maligne hanno anche la capacità di indurre la crescita di nuovi capillari in partenza dal tessuto ospite per alimentarsi. Questo processo è definito angiogenesi.</a:t>
            </a:r>
          </a:p>
          <a:p>
            <a:endParaRPr lang="it-IT" dirty="0"/>
          </a:p>
        </p:txBody>
      </p:sp>
      <p:sp>
        <p:nvSpPr>
          <p:cNvPr id="4" name="Segnaposto data 3">
            <a:extLst>
              <a:ext uri="{FF2B5EF4-FFF2-40B4-BE49-F238E27FC236}">
                <a16:creationId xmlns:a16="http://schemas.microsoft.com/office/drawing/2014/main" id="{DAB0069D-D0FC-4568-BD0A-DD2ECB07C8E6}"/>
              </a:ext>
            </a:extLst>
          </p:cNvPr>
          <p:cNvSpPr>
            <a:spLocks noGrp="1"/>
          </p:cNvSpPr>
          <p:nvPr>
            <p:ph type="dt" sz="half" idx="10"/>
          </p:nvPr>
        </p:nvSpPr>
        <p:spPr/>
        <p:txBody>
          <a:bodyPr/>
          <a:lstStyle/>
          <a:p>
            <a:fld id="{A744BB9A-CE97-4AED-B3B4-C9C958F31445}" type="datetime1">
              <a:rPr lang="it-IT" smtClean="0"/>
              <a:pPr/>
              <a:t>14/04/2020</a:t>
            </a:fld>
            <a:endParaRPr lang="it-IT"/>
          </a:p>
        </p:txBody>
      </p:sp>
      <p:sp>
        <p:nvSpPr>
          <p:cNvPr id="5" name="Segnaposto piè di pagina 4">
            <a:extLst>
              <a:ext uri="{FF2B5EF4-FFF2-40B4-BE49-F238E27FC236}">
                <a16:creationId xmlns:a16="http://schemas.microsoft.com/office/drawing/2014/main" id="{ED22576F-121A-45D0-92CD-8E7A28CDD4CA}"/>
              </a:ext>
            </a:extLst>
          </p:cNvPr>
          <p:cNvSpPr>
            <a:spLocks noGrp="1"/>
          </p:cNvSpPr>
          <p:nvPr>
            <p:ph type="ftr" sz="quarter" idx="11"/>
          </p:nvPr>
        </p:nvSpPr>
        <p:spPr/>
        <p:txBody>
          <a:bodyPr/>
          <a:lstStyle/>
          <a:p>
            <a:r>
              <a:rPr lang="it-IT"/>
              <a:t>Titolo Presentazione</a:t>
            </a:r>
          </a:p>
        </p:txBody>
      </p:sp>
      <p:sp>
        <p:nvSpPr>
          <p:cNvPr id="6" name="Segnaposto numero diapositiva 5">
            <a:extLst>
              <a:ext uri="{FF2B5EF4-FFF2-40B4-BE49-F238E27FC236}">
                <a16:creationId xmlns:a16="http://schemas.microsoft.com/office/drawing/2014/main" id="{CD9D071E-E48A-4CA0-804F-F0F0AB61EA20}"/>
              </a:ext>
            </a:extLst>
          </p:cNvPr>
          <p:cNvSpPr>
            <a:spLocks noGrp="1"/>
          </p:cNvSpPr>
          <p:nvPr>
            <p:ph type="sldNum" sz="quarter" idx="12"/>
          </p:nvPr>
        </p:nvSpPr>
        <p:spPr/>
        <p:txBody>
          <a:bodyPr/>
          <a:lstStyle/>
          <a:p>
            <a:r>
              <a:rPr lang="it-IT"/>
              <a:t>Pagina </a:t>
            </a:r>
            <a:fld id="{8EB204B8-FFE9-433F-9D3F-5A2C0C969167}" type="slidenum">
              <a:rPr lang="it-IT" smtClean="0"/>
              <a:pPr/>
              <a:t>4</a:t>
            </a:fld>
            <a:endParaRPr lang="it-IT"/>
          </a:p>
        </p:txBody>
      </p:sp>
      <p:pic>
        <p:nvPicPr>
          <p:cNvPr id="2" name="Audio 1">
            <a:hlinkClick r:id="" action="ppaction://media"/>
            <a:extLst>
              <a:ext uri="{FF2B5EF4-FFF2-40B4-BE49-F238E27FC236}">
                <a16:creationId xmlns:a16="http://schemas.microsoft.com/office/drawing/2014/main" id="{0F987C2F-9194-4C1D-A415-B621DAC16D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57991232"/>
      </p:ext>
    </p:extLst>
  </p:cSld>
  <p:clrMapOvr>
    <a:masterClrMapping/>
  </p:clrMapOvr>
  <mc:AlternateContent xmlns:mc="http://schemas.openxmlformats.org/markup-compatibility/2006">
    <mc:Choice xmlns:p14="http://schemas.microsoft.com/office/powerpoint/2010/main" Requires="p14">
      <p:transition spd="slow" p14:dur="2000" advTm="55455"/>
    </mc:Choice>
    <mc:Fallback>
      <p:transition spd="slow" advTm="55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C467A496-3196-449F-A4A1-D4F107E2BBCD}"/>
              </a:ext>
            </a:extLst>
          </p:cNvPr>
          <p:cNvSpPr>
            <a:spLocks noGrp="1"/>
          </p:cNvSpPr>
          <p:nvPr>
            <p:ph idx="1"/>
          </p:nvPr>
        </p:nvSpPr>
        <p:spPr>
          <a:xfrm>
            <a:off x="898525" y="949660"/>
            <a:ext cx="7559675" cy="4958680"/>
          </a:xfrm>
        </p:spPr>
        <p:txBody>
          <a:bodyPr/>
          <a:lstStyle/>
          <a:p>
            <a:pPr>
              <a:buNone/>
            </a:pPr>
            <a:r>
              <a:rPr lang="it-IT" sz="1800" dirty="0">
                <a:latin typeface="+mj-lt"/>
              </a:rPr>
              <a:t>La carcinogenesi è invece il processo di trasformazione maligna, che si sviluppa in tre fasi:</a:t>
            </a:r>
          </a:p>
          <a:p>
            <a:pPr>
              <a:buNone/>
            </a:pPr>
            <a:endParaRPr lang="it-IT" sz="1800" dirty="0">
              <a:latin typeface="+mj-lt"/>
            </a:endParaRPr>
          </a:p>
          <a:p>
            <a:pPr>
              <a:buNone/>
            </a:pPr>
            <a:r>
              <a:rPr lang="it-IT" sz="1800" b="1" dirty="0">
                <a:latin typeface="+mj-lt"/>
              </a:rPr>
              <a:t>Iniziazione</a:t>
            </a:r>
            <a:r>
              <a:rPr lang="it-IT" sz="1800" dirty="0">
                <a:latin typeface="+mj-lt"/>
              </a:rPr>
              <a:t> – agenti iniziatori, detti cancerogeni,  sfuggono ai meccanismi enzimatici normali e causano alterazioni nella struttura genetica del DNA</a:t>
            </a:r>
          </a:p>
          <a:p>
            <a:pPr>
              <a:buNone/>
            </a:pPr>
            <a:endParaRPr lang="it-IT" sz="1800" dirty="0">
              <a:latin typeface="+mj-lt"/>
            </a:endParaRPr>
          </a:p>
          <a:p>
            <a:pPr>
              <a:buNone/>
            </a:pPr>
            <a:r>
              <a:rPr lang="it-IT" sz="1800" b="1" dirty="0">
                <a:latin typeface="+mj-lt"/>
              </a:rPr>
              <a:t>Promozione </a:t>
            </a:r>
            <a:r>
              <a:rPr lang="it-IT" sz="1800" dirty="0">
                <a:latin typeface="+mj-lt"/>
              </a:rPr>
              <a:t>– la ripetuta esposizione agli agenti cancerogeni causa un’informazione genetica anomala, anche dopo tempi lunghi di latenza</a:t>
            </a:r>
          </a:p>
          <a:p>
            <a:pPr>
              <a:buNone/>
            </a:pPr>
            <a:endParaRPr lang="it-IT" sz="1800" dirty="0">
              <a:latin typeface="+mj-lt"/>
            </a:endParaRPr>
          </a:p>
          <a:p>
            <a:pPr>
              <a:buNone/>
            </a:pPr>
            <a:r>
              <a:rPr lang="it-IT" sz="1800" b="1" dirty="0">
                <a:latin typeface="+mj-lt"/>
              </a:rPr>
              <a:t>Progressione</a:t>
            </a:r>
            <a:r>
              <a:rPr lang="it-IT" sz="1800" dirty="0">
                <a:latin typeface="+mj-lt"/>
              </a:rPr>
              <a:t> – le cellule cambiano di struttura ed assumono comportamenti maligni, andando ad infiltrare i tessuti circostanti, e a migrare anche verso altri organi</a:t>
            </a:r>
          </a:p>
          <a:p>
            <a:endParaRPr lang="it-IT" dirty="0"/>
          </a:p>
        </p:txBody>
      </p:sp>
      <p:sp>
        <p:nvSpPr>
          <p:cNvPr id="4" name="Segnaposto data 3">
            <a:extLst>
              <a:ext uri="{FF2B5EF4-FFF2-40B4-BE49-F238E27FC236}">
                <a16:creationId xmlns:a16="http://schemas.microsoft.com/office/drawing/2014/main" id="{F6D85CAF-C8AA-453B-869B-3B42C0B5178C}"/>
              </a:ext>
            </a:extLst>
          </p:cNvPr>
          <p:cNvSpPr>
            <a:spLocks noGrp="1"/>
          </p:cNvSpPr>
          <p:nvPr>
            <p:ph type="dt" sz="half" idx="10"/>
          </p:nvPr>
        </p:nvSpPr>
        <p:spPr/>
        <p:txBody>
          <a:bodyPr/>
          <a:lstStyle/>
          <a:p>
            <a:fld id="{A744BB9A-CE97-4AED-B3B4-C9C958F31445}" type="datetime1">
              <a:rPr lang="it-IT" smtClean="0"/>
              <a:pPr/>
              <a:t>14/04/2020</a:t>
            </a:fld>
            <a:endParaRPr lang="it-IT"/>
          </a:p>
        </p:txBody>
      </p:sp>
      <p:sp>
        <p:nvSpPr>
          <p:cNvPr id="5" name="Segnaposto piè di pagina 4">
            <a:extLst>
              <a:ext uri="{FF2B5EF4-FFF2-40B4-BE49-F238E27FC236}">
                <a16:creationId xmlns:a16="http://schemas.microsoft.com/office/drawing/2014/main" id="{82B566DE-7C2B-4E02-B214-B65FB91EA73D}"/>
              </a:ext>
            </a:extLst>
          </p:cNvPr>
          <p:cNvSpPr>
            <a:spLocks noGrp="1"/>
          </p:cNvSpPr>
          <p:nvPr>
            <p:ph type="ftr" sz="quarter" idx="11"/>
          </p:nvPr>
        </p:nvSpPr>
        <p:spPr/>
        <p:txBody>
          <a:bodyPr/>
          <a:lstStyle/>
          <a:p>
            <a:r>
              <a:rPr lang="it-IT"/>
              <a:t>Titolo Presentazione</a:t>
            </a:r>
          </a:p>
        </p:txBody>
      </p:sp>
      <p:sp>
        <p:nvSpPr>
          <p:cNvPr id="6" name="Segnaposto numero diapositiva 5">
            <a:extLst>
              <a:ext uri="{FF2B5EF4-FFF2-40B4-BE49-F238E27FC236}">
                <a16:creationId xmlns:a16="http://schemas.microsoft.com/office/drawing/2014/main" id="{446042D7-6B52-42C3-8E75-40639C9C332F}"/>
              </a:ext>
            </a:extLst>
          </p:cNvPr>
          <p:cNvSpPr>
            <a:spLocks noGrp="1"/>
          </p:cNvSpPr>
          <p:nvPr>
            <p:ph type="sldNum" sz="quarter" idx="12"/>
          </p:nvPr>
        </p:nvSpPr>
        <p:spPr/>
        <p:txBody>
          <a:bodyPr/>
          <a:lstStyle/>
          <a:p>
            <a:r>
              <a:rPr lang="it-IT"/>
              <a:t>Pagina </a:t>
            </a:r>
            <a:fld id="{8EB204B8-FFE9-433F-9D3F-5A2C0C969167}" type="slidenum">
              <a:rPr lang="it-IT" smtClean="0"/>
              <a:pPr/>
              <a:t>5</a:t>
            </a:fld>
            <a:endParaRPr lang="it-IT"/>
          </a:p>
        </p:txBody>
      </p:sp>
      <p:pic>
        <p:nvPicPr>
          <p:cNvPr id="2" name="Audio 1">
            <a:hlinkClick r:id="" action="ppaction://media"/>
            <a:extLst>
              <a:ext uri="{FF2B5EF4-FFF2-40B4-BE49-F238E27FC236}">
                <a16:creationId xmlns:a16="http://schemas.microsoft.com/office/drawing/2014/main" id="{199E9B02-0796-4931-8AFF-7225A97C5C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05482104"/>
      </p:ext>
    </p:extLst>
  </p:cSld>
  <p:clrMapOvr>
    <a:masterClrMapping/>
  </p:clrMapOvr>
  <mc:AlternateContent xmlns:mc="http://schemas.openxmlformats.org/markup-compatibility/2006">
    <mc:Choice xmlns:p14="http://schemas.microsoft.com/office/powerpoint/2010/main" Requires="p14">
      <p:transition spd="slow" p14:dur="2000" advTm="47646"/>
    </mc:Choice>
    <mc:Fallback>
      <p:transition spd="slow" advTm="47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A617F0DB-3ABE-437E-8974-F0C18FFDD5BD}"/>
              </a:ext>
            </a:extLst>
          </p:cNvPr>
          <p:cNvSpPr>
            <a:spLocks noGrp="1"/>
          </p:cNvSpPr>
          <p:nvPr>
            <p:ph idx="1"/>
          </p:nvPr>
        </p:nvSpPr>
        <p:spPr>
          <a:xfrm>
            <a:off x="1116013" y="764704"/>
            <a:ext cx="7559675" cy="5102696"/>
          </a:xfrm>
        </p:spPr>
        <p:txBody>
          <a:bodyPr/>
          <a:lstStyle/>
          <a:p>
            <a:pPr>
              <a:buNone/>
            </a:pPr>
            <a:r>
              <a:rPr lang="it-IT" sz="1600" dirty="0">
                <a:latin typeface="+mj-lt"/>
              </a:rPr>
              <a:t>Sono agenti cancerogeni:</a:t>
            </a:r>
          </a:p>
          <a:p>
            <a:pPr>
              <a:buNone/>
            </a:pPr>
            <a:r>
              <a:rPr lang="it-IT" sz="1600" b="1" dirty="0">
                <a:latin typeface="+mj-lt"/>
              </a:rPr>
              <a:t>Virus e batteri </a:t>
            </a:r>
            <a:r>
              <a:rPr lang="it-IT" sz="1600" dirty="0">
                <a:latin typeface="+mj-lt"/>
              </a:rPr>
              <a:t>-  i virus si incorporano nella struttura genetica delle cellule , alterando così le successive generazioni di quella popolazione di cellule</a:t>
            </a:r>
          </a:p>
          <a:p>
            <a:pPr>
              <a:buNone/>
            </a:pPr>
            <a:endParaRPr lang="it-IT" sz="1600" dirty="0">
              <a:latin typeface="+mj-lt"/>
            </a:endParaRPr>
          </a:p>
          <a:p>
            <a:pPr>
              <a:buNone/>
            </a:pPr>
            <a:r>
              <a:rPr lang="it-IT" sz="1600" b="1" dirty="0">
                <a:latin typeface="+mj-lt"/>
              </a:rPr>
              <a:t>Agenti fisici </a:t>
            </a:r>
            <a:r>
              <a:rPr lang="it-IT" sz="1600" dirty="0">
                <a:latin typeface="+mj-lt"/>
              </a:rPr>
              <a:t>– esposizione a radiazioni ionizzanti e ai raggi ultravioletti</a:t>
            </a:r>
          </a:p>
          <a:p>
            <a:pPr>
              <a:buNone/>
            </a:pPr>
            <a:endParaRPr lang="it-IT" sz="1600" dirty="0">
              <a:latin typeface="+mj-lt"/>
            </a:endParaRPr>
          </a:p>
          <a:p>
            <a:pPr>
              <a:buNone/>
            </a:pPr>
            <a:r>
              <a:rPr lang="it-IT" sz="1600" b="1" dirty="0">
                <a:latin typeface="+mj-lt"/>
              </a:rPr>
              <a:t>Agenti chimici </a:t>
            </a:r>
            <a:r>
              <a:rPr lang="it-IT" sz="1600" dirty="0">
                <a:latin typeface="+mj-lt"/>
              </a:rPr>
              <a:t>– fumo di tabacco, amine aromatiche, coloranti, pesticidi, formaldeide, arsenico, fuliggine, catrame, amianto, benzene, noce di betel , cadmio, composti del cromo, minerali di nickel e zinco, polvere di legno, composti del berillio, cloruro di polivinile</a:t>
            </a:r>
          </a:p>
          <a:p>
            <a:pPr>
              <a:buNone/>
            </a:pPr>
            <a:endParaRPr lang="it-IT" sz="1600" dirty="0">
              <a:latin typeface="+mj-lt"/>
            </a:endParaRPr>
          </a:p>
          <a:p>
            <a:pPr>
              <a:buNone/>
            </a:pPr>
            <a:r>
              <a:rPr lang="it-IT" sz="1600" b="1" dirty="0">
                <a:latin typeface="+mj-lt"/>
              </a:rPr>
              <a:t>Fattori genetici e familiari</a:t>
            </a:r>
          </a:p>
          <a:p>
            <a:pPr>
              <a:buNone/>
            </a:pPr>
            <a:endParaRPr lang="it-IT" sz="1600" b="1" dirty="0">
              <a:latin typeface="+mj-lt"/>
            </a:endParaRPr>
          </a:p>
          <a:p>
            <a:pPr>
              <a:buNone/>
            </a:pPr>
            <a:r>
              <a:rPr lang="it-IT" sz="1600" b="1" dirty="0">
                <a:latin typeface="+mj-lt"/>
              </a:rPr>
              <a:t>Fattori alimentari </a:t>
            </a:r>
            <a:r>
              <a:rPr lang="it-IT" sz="1600" dirty="0">
                <a:latin typeface="+mj-lt"/>
              </a:rPr>
              <a:t>– grassi, alcoolici, carni affumicate nitrati e nitriti</a:t>
            </a:r>
          </a:p>
          <a:p>
            <a:pPr>
              <a:buNone/>
            </a:pPr>
            <a:endParaRPr lang="it-IT" sz="1600" dirty="0">
              <a:latin typeface="+mj-lt"/>
            </a:endParaRPr>
          </a:p>
          <a:p>
            <a:pPr>
              <a:buNone/>
            </a:pPr>
            <a:r>
              <a:rPr lang="it-IT" sz="1600" b="1" dirty="0">
                <a:latin typeface="+mj-lt"/>
              </a:rPr>
              <a:t>Agenti ormonali </a:t>
            </a:r>
            <a:r>
              <a:rPr lang="it-IT" sz="1600" dirty="0">
                <a:latin typeface="+mj-lt"/>
              </a:rPr>
              <a:t>– ormoni esogeni, contraccettivi orali</a:t>
            </a:r>
          </a:p>
          <a:p>
            <a:pPr>
              <a:buNone/>
            </a:pPr>
            <a:endParaRPr lang="it-IT" sz="1600" dirty="0">
              <a:latin typeface="+mj-lt"/>
            </a:endParaRPr>
          </a:p>
          <a:p>
            <a:pPr>
              <a:buNone/>
            </a:pPr>
            <a:r>
              <a:rPr lang="it-IT" sz="1600" b="1" dirty="0">
                <a:latin typeface="+mj-lt"/>
              </a:rPr>
              <a:t>Sistema immunitario compromesso</a:t>
            </a:r>
          </a:p>
          <a:p>
            <a:endParaRPr lang="it-IT" dirty="0"/>
          </a:p>
        </p:txBody>
      </p:sp>
      <p:sp>
        <p:nvSpPr>
          <p:cNvPr id="4" name="Segnaposto data 3">
            <a:extLst>
              <a:ext uri="{FF2B5EF4-FFF2-40B4-BE49-F238E27FC236}">
                <a16:creationId xmlns:a16="http://schemas.microsoft.com/office/drawing/2014/main" id="{F8B06EA1-A7D6-4E76-9AC7-1E84288824E5}"/>
              </a:ext>
            </a:extLst>
          </p:cNvPr>
          <p:cNvSpPr>
            <a:spLocks noGrp="1"/>
          </p:cNvSpPr>
          <p:nvPr>
            <p:ph type="dt" sz="half" idx="10"/>
          </p:nvPr>
        </p:nvSpPr>
        <p:spPr/>
        <p:txBody>
          <a:bodyPr/>
          <a:lstStyle/>
          <a:p>
            <a:fld id="{A744BB9A-CE97-4AED-B3B4-C9C958F31445}" type="datetime1">
              <a:rPr lang="it-IT" smtClean="0"/>
              <a:pPr/>
              <a:t>14/04/2020</a:t>
            </a:fld>
            <a:endParaRPr lang="it-IT"/>
          </a:p>
        </p:txBody>
      </p:sp>
      <p:sp>
        <p:nvSpPr>
          <p:cNvPr id="5" name="Segnaposto piè di pagina 4">
            <a:extLst>
              <a:ext uri="{FF2B5EF4-FFF2-40B4-BE49-F238E27FC236}">
                <a16:creationId xmlns:a16="http://schemas.microsoft.com/office/drawing/2014/main" id="{A84504D5-30A8-4E97-9117-C1CCD0DE4145}"/>
              </a:ext>
            </a:extLst>
          </p:cNvPr>
          <p:cNvSpPr>
            <a:spLocks noGrp="1"/>
          </p:cNvSpPr>
          <p:nvPr>
            <p:ph type="ftr" sz="quarter" idx="11"/>
          </p:nvPr>
        </p:nvSpPr>
        <p:spPr/>
        <p:txBody>
          <a:bodyPr/>
          <a:lstStyle/>
          <a:p>
            <a:r>
              <a:rPr lang="it-IT"/>
              <a:t>Titolo Presentazione</a:t>
            </a:r>
          </a:p>
        </p:txBody>
      </p:sp>
      <p:sp>
        <p:nvSpPr>
          <p:cNvPr id="6" name="Segnaposto numero diapositiva 5">
            <a:extLst>
              <a:ext uri="{FF2B5EF4-FFF2-40B4-BE49-F238E27FC236}">
                <a16:creationId xmlns:a16="http://schemas.microsoft.com/office/drawing/2014/main" id="{A359102E-548E-4D57-A859-17191E71929E}"/>
              </a:ext>
            </a:extLst>
          </p:cNvPr>
          <p:cNvSpPr>
            <a:spLocks noGrp="1"/>
          </p:cNvSpPr>
          <p:nvPr>
            <p:ph type="sldNum" sz="quarter" idx="12"/>
          </p:nvPr>
        </p:nvSpPr>
        <p:spPr/>
        <p:txBody>
          <a:bodyPr/>
          <a:lstStyle/>
          <a:p>
            <a:r>
              <a:rPr lang="it-IT"/>
              <a:t>Pagina </a:t>
            </a:r>
            <a:fld id="{8EB204B8-FFE9-433F-9D3F-5A2C0C969167}" type="slidenum">
              <a:rPr lang="it-IT" smtClean="0"/>
              <a:pPr/>
              <a:t>6</a:t>
            </a:fld>
            <a:endParaRPr lang="it-IT"/>
          </a:p>
        </p:txBody>
      </p:sp>
      <p:pic>
        <p:nvPicPr>
          <p:cNvPr id="2" name="Audio 1">
            <a:hlinkClick r:id="" action="ppaction://media"/>
            <a:extLst>
              <a:ext uri="{FF2B5EF4-FFF2-40B4-BE49-F238E27FC236}">
                <a16:creationId xmlns:a16="http://schemas.microsoft.com/office/drawing/2014/main" id="{F2C8D880-6860-414B-ACB1-9446371213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07570721"/>
      </p:ext>
    </p:extLst>
  </p:cSld>
  <p:clrMapOvr>
    <a:masterClrMapping/>
  </p:clrMapOvr>
  <mc:AlternateContent xmlns:mc="http://schemas.openxmlformats.org/markup-compatibility/2006">
    <mc:Choice xmlns:p14="http://schemas.microsoft.com/office/powerpoint/2010/main" Requires="p14">
      <p:transition spd="slow" p14:dur="2000" advTm="66060"/>
    </mc:Choice>
    <mc:Fallback>
      <p:transition spd="slow" advTm="66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5EF827F-B0CC-432C-A6F2-CF7393681FC2}"/>
              </a:ext>
            </a:extLst>
          </p:cNvPr>
          <p:cNvSpPr>
            <a:spLocks noGrp="1"/>
          </p:cNvSpPr>
          <p:nvPr>
            <p:ph type="title"/>
          </p:nvPr>
        </p:nvSpPr>
        <p:spPr/>
        <p:txBody>
          <a:bodyPr/>
          <a:lstStyle/>
          <a:p>
            <a:pPr algn="ctr"/>
            <a:r>
              <a:rPr lang="it-IT" dirty="0"/>
              <a:t>PREVENZIONE</a:t>
            </a:r>
          </a:p>
        </p:txBody>
      </p:sp>
      <p:sp>
        <p:nvSpPr>
          <p:cNvPr id="3" name="Segnaposto contenuto 2">
            <a:extLst>
              <a:ext uri="{FF2B5EF4-FFF2-40B4-BE49-F238E27FC236}">
                <a16:creationId xmlns:a16="http://schemas.microsoft.com/office/drawing/2014/main" id="{5F5DD585-7C56-4937-9F57-96B8C0FA7038}"/>
              </a:ext>
            </a:extLst>
          </p:cNvPr>
          <p:cNvSpPr>
            <a:spLocks noGrp="1"/>
          </p:cNvSpPr>
          <p:nvPr>
            <p:ph idx="1"/>
          </p:nvPr>
        </p:nvSpPr>
        <p:spPr>
          <a:xfrm>
            <a:off x="563562" y="1268760"/>
            <a:ext cx="7559675" cy="4114800"/>
          </a:xfrm>
        </p:spPr>
        <p:txBody>
          <a:bodyPr/>
          <a:lstStyle/>
          <a:p>
            <a:pPr>
              <a:buNone/>
            </a:pPr>
            <a:r>
              <a:rPr lang="it-IT" sz="1800" b="1" dirty="0"/>
              <a:t>Prevenzione primaria.</a:t>
            </a:r>
          </a:p>
          <a:p>
            <a:pPr>
              <a:buNone/>
            </a:pPr>
            <a:r>
              <a:rPr lang="it-IT" sz="1800" dirty="0"/>
              <a:t>Educazione del paziente ad uno stile di vita che non predisponga al cancro: dieta sana ed equilibrata, evitare il fumo di sigaretta, l’alcool, la vita troppo sedentaria, un ambiente inquinato</a:t>
            </a:r>
          </a:p>
          <a:p>
            <a:pPr>
              <a:buNone/>
            </a:pPr>
            <a:endParaRPr lang="it-IT" sz="1800" dirty="0"/>
          </a:p>
          <a:p>
            <a:pPr>
              <a:buNone/>
            </a:pPr>
            <a:r>
              <a:rPr lang="it-IT" sz="1800" b="1" dirty="0"/>
              <a:t>Prevenzione secondaria.</a:t>
            </a:r>
          </a:p>
          <a:p>
            <a:pPr>
              <a:buNone/>
            </a:pPr>
            <a:r>
              <a:rPr lang="it-IT" sz="1800" dirty="0"/>
              <a:t>Esecuzione di visite mediche e test di screening in relazione alla fascia di età e alla predisposizione familiare</a:t>
            </a:r>
          </a:p>
          <a:p>
            <a:endParaRPr lang="it-IT" dirty="0"/>
          </a:p>
        </p:txBody>
      </p:sp>
      <p:sp>
        <p:nvSpPr>
          <p:cNvPr id="4" name="Segnaposto data 3">
            <a:extLst>
              <a:ext uri="{FF2B5EF4-FFF2-40B4-BE49-F238E27FC236}">
                <a16:creationId xmlns:a16="http://schemas.microsoft.com/office/drawing/2014/main" id="{1C2EF797-34C3-48BE-AC52-505918346229}"/>
              </a:ext>
            </a:extLst>
          </p:cNvPr>
          <p:cNvSpPr>
            <a:spLocks noGrp="1"/>
          </p:cNvSpPr>
          <p:nvPr>
            <p:ph type="dt" sz="half" idx="10"/>
          </p:nvPr>
        </p:nvSpPr>
        <p:spPr/>
        <p:txBody>
          <a:bodyPr/>
          <a:lstStyle/>
          <a:p>
            <a:fld id="{A744BB9A-CE97-4AED-B3B4-C9C958F31445}" type="datetime1">
              <a:rPr lang="it-IT" smtClean="0"/>
              <a:pPr/>
              <a:t>14/04/2020</a:t>
            </a:fld>
            <a:endParaRPr lang="it-IT"/>
          </a:p>
        </p:txBody>
      </p:sp>
      <p:sp>
        <p:nvSpPr>
          <p:cNvPr id="5" name="Segnaposto piè di pagina 4">
            <a:extLst>
              <a:ext uri="{FF2B5EF4-FFF2-40B4-BE49-F238E27FC236}">
                <a16:creationId xmlns:a16="http://schemas.microsoft.com/office/drawing/2014/main" id="{D9C9A1E9-779E-4C8D-BFB0-30120FE0010C}"/>
              </a:ext>
            </a:extLst>
          </p:cNvPr>
          <p:cNvSpPr>
            <a:spLocks noGrp="1"/>
          </p:cNvSpPr>
          <p:nvPr>
            <p:ph type="ftr" sz="quarter" idx="11"/>
          </p:nvPr>
        </p:nvSpPr>
        <p:spPr/>
        <p:txBody>
          <a:bodyPr/>
          <a:lstStyle/>
          <a:p>
            <a:r>
              <a:rPr lang="it-IT"/>
              <a:t>Titolo Presentazione</a:t>
            </a:r>
          </a:p>
        </p:txBody>
      </p:sp>
      <p:sp>
        <p:nvSpPr>
          <p:cNvPr id="6" name="Segnaposto numero diapositiva 5">
            <a:extLst>
              <a:ext uri="{FF2B5EF4-FFF2-40B4-BE49-F238E27FC236}">
                <a16:creationId xmlns:a16="http://schemas.microsoft.com/office/drawing/2014/main" id="{22D39623-4C22-43C3-9421-0478934F7052}"/>
              </a:ext>
            </a:extLst>
          </p:cNvPr>
          <p:cNvSpPr>
            <a:spLocks noGrp="1"/>
          </p:cNvSpPr>
          <p:nvPr>
            <p:ph type="sldNum" sz="quarter" idx="12"/>
          </p:nvPr>
        </p:nvSpPr>
        <p:spPr/>
        <p:txBody>
          <a:bodyPr/>
          <a:lstStyle/>
          <a:p>
            <a:r>
              <a:rPr lang="it-IT"/>
              <a:t>Pagina </a:t>
            </a:r>
            <a:fld id="{8EB204B8-FFE9-433F-9D3F-5A2C0C969167}" type="slidenum">
              <a:rPr lang="it-IT" smtClean="0"/>
              <a:pPr/>
              <a:t>7</a:t>
            </a:fld>
            <a:endParaRPr lang="it-IT"/>
          </a:p>
        </p:txBody>
      </p:sp>
      <p:pic>
        <p:nvPicPr>
          <p:cNvPr id="7" name="Audio 6">
            <a:hlinkClick r:id="" action="ppaction://media"/>
            <a:extLst>
              <a:ext uri="{FF2B5EF4-FFF2-40B4-BE49-F238E27FC236}">
                <a16:creationId xmlns:a16="http://schemas.microsoft.com/office/drawing/2014/main" id="{E8D5F2F1-0771-4FFC-8281-018D5F36E6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80509957"/>
      </p:ext>
    </p:extLst>
  </p:cSld>
  <p:clrMapOvr>
    <a:masterClrMapping/>
  </p:clrMapOvr>
  <mc:AlternateContent xmlns:mc="http://schemas.openxmlformats.org/markup-compatibility/2006">
    <mc:Choice xmlns:p14="http://schemas.microsoft.com/office/powerpoint/2010/main" Requires="p14">
      <p:transition spd="slow" p14:dur="2000" advTm="59567"/>
    </mc:Choice>
    <mc:Fallback>
      <p:transition spd="slow" advTm="59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B28E96-41AD-4423-8EC8-399905D80B45}"/>
              </a:ext>
            </a:extLst>
          </p:cNvPr>
          <p:cNvSpPr>
            <a:spLocks noGrp="1"/>
          </p:cNvSpPr>
          <p:nvPr>
            <p:ph type="title"/>
          </p:nvPr>
        </p:nvSpPr>
        <p:spPr/>
        <p:txBody>
          <a:bodyPr/>
          <a:lstStyle/>
          <a:p>
            <a:pPr algn="ctr"/>
            <a:r>
              <a:rPr lang="it-IT" dirty="0"/>
              <a:t>DIAGNOSI</a:t>
            </a:r>
          </a:p>
        </p:txBody>
      </p:sp>
      <p:sp>
        <p:nvSpPr>
          <p:cNvPr id="3" name="Segnaposto contenuto 2">
            <a:extLst>
              <a:ext uri="{FF2B5EF4-FFF2-40B4-BE49-F238E27FC236}">
                <a16:creationId xmlns:a16="http://schemas.microsoft.com/office/drawing/2014/main" id="{64BA428F-4F6B-4464-B48F-DFE7A2825127}"/>
              </a:ext>
            </a:extLst>
          </p:cNvPr>
          <p:cNvSpPr>
            <a:spLocks noGrp="1"/>
          </p:cNvSpPr>
          <p:nvPr>
            <p:ph idx="1"/>
          </p:nvPr>
        </p:nvSpPr>
        <p:spPr>
          <a:xfrm>
            <a:off x="1116013" y="1052736"/>
            <a:ext cx="7559675" cy="4814664"/>
          </a:xfrm>
        </p:spPr>
        <p:txBody>
          <a:bodyPr/>
          <a:lstStyle/>
          <a:p>
            <a:pPr>
              <a:buNone/>
            </a:pPr>
            <a:r>
              <a:rPr lang="it-IT" sz="1800" dirty="0">
                <a:latin typeface="+mj-lt"/>
              </a:rPr>
              <a:t>Le persone con sospetto di cancro sono sottoposte ad accertamenti per individuare: la presenza del tumore e sua collocazione, la presenza di metastasi, la funzionalità degli organo colpiti, la tipologia, lo stadio e il grado del tumore.</a:t>
            </a:r>
          </a:p>
          <a:p>
            <a:pPr>
              <a:buNone/>
            </a:pPr>
            <a:endParaRPr lang="it-IT" sz="1800" dirty="0">
              <a:latin typeface="+mj-lt"/>
            </a:endParaRPr>
          </a:p>
          <a:p>
            <a:pPr>
              <a:buNone/>
            </a:pPr>
            <a:r>
              <a:rPr lang="it-IT" sz="1800" b="1" dirty="0">
                <a:latin typeface="+mj-lt"/>
              </a:rPr>
              <a:t>Lo </a:t>
            </a:r>
            <a:r>
              <a:rPr lang="it-IT" sz="1800" b="1" dirty="0" err="1">
                <a:latin typeface="+mj-lt"/>
              </a:rPr>
              <a:t>staging</a:t>
            </a:r>
            <a:r>
              <a:rPr lang="it-IT" sz="1800" b="1" dirty="0">
                <a:latin typeface="+mj-lt"/>
              </a:rPr>
              <a:t> </a:t>
            </a:r>
            <a:r>
              <a:rPr lang="it-IT" sz="1800" dirty="0">
                <a:latin typeface="+mj-lt"/>
              </a:rPr>
              <a:t>stabilisce la dimensione del tumore e la presenza di metastasi. Viene usato il sistema TNM: T=  estensione del tumore; N= linfonodi coinvolti; M = numero delle metastasi</a:t>
            </a:r>
          </a:p>
          <a:p>
            <a:pPr>
              <a:buNone/>
            </a:pPr>
            <a:endParaRPr lang="it-IT" sz="1800" dirty="0">
              <a:latin typeface="+mj-lt"/>
            </a:endParaRPr>
          </a:p>
          <a:p>
            <a:pPr>
              <a:buNone/>
            </a:pPr>
            <a:r>
              <a:rPr lang="it-IT" sz="1800" b="1" dirty="0">
                <a:latin typeface="+mj-lt"/>
              </a:rPr>
              <a:t>Il </a:t>
            </a:r>
            <a:r>
              <a:rPr lang="it-IT" sz="1800" b="1" dirty="0" err="1">
                <a:latin typeface="+mj-lt"/>
              </a:rPr>
              <a:t>grading</a:t>
            </a:r>
            <a:r>
              <a:rPr lang="it-IT" sz="1800" b="1" dirty="0">
                <a:latin typeface="+mj-lt"/>
              </a:rPr>
              <a:t> </a:t>
            </a:r>
            <a:r>
              <a:rPr lang="it-IT" sz="1800" dirty="0">
                <a:latin typeface="+mj-lt"/>
              </a:rPr>
              <a:t>è la classificazione delle cellule tumorali, definendo il tipo di tessuto da cui ha origine il tumore e il grado di malignità.  Viene assegnato un valore numerico da I a IV: i tumori di grado I sono ben differenziati ed hanno un basso grado di malignità; i tumori di grado IV sono molto indifferenziati e sono più aggressivi.</a:t>
            </a:r>
          </a:p>
          <a:p>
            <a:endParaRPr lang="it-IT" dirty="0"/>
          </a:p>
        </p:txBody>
      </p:sp>
      <p:sp>
        <p:nvSpPr>
          <p:cNvPr id="4" name="Segnaposto data 3">
            <a:extLst>
              <a:ext uri="{FF2B5EF4-FFF2-40B4-BE49-F238E27FC236}">
                <a16:creationId xmlns:a16="http://schemas.microsoft.com/office/drawing/2014/main" id="{CE9B9F9C-CEEC-4A78-97D6-7A9ABF064B59}"/>
              </a:ext>
            </a:extLst>
          </p:cNvPr>
          <p:cNvSpPr>
            <a:spLocks noGrp="1"/>
          </p:cNvSpPr>
          <p:nvPr>
            <p:ph type="dt" sz="half" idx="10"/>
          </p:nvPr>
        </p:nvSpPr>
        <p:spPr/>
        <p:txBody>
          <a:bodyPr/>
          <a:lstStyle/>
          <a:p>
            <a:fld id="{A744BB9A-CE97-4AED-B3B4-C9C958F31445}" type="datetime1">
              <a:rPr lang="it-IT" smtClean="0"/>
              <a:pPr/>
              <a:t>14/04/2020</a:t>
            </a:fld>
            <a:endParaRPr lang="it-IT"/>
          </a:p>
        </p:txBody>
      </p:sp>
      <p:sp>
        <p:nvSpPr>
          <p:cNvPr id="5" name="Segnaposto piè di pagina 4">
            <a:extLst>
              <a:ext uri="{FF2B5EF4-FFF2-40B4-BE49-F238E27FC236}">
                <a16:creationId xmlns:a16="http://schemas.microsoft.com/office/drawing/2014/main" id="{B653EC2F-305B-473C-AB90-C1CC43969AFD}"/>
              </a:ext>
            </a:extLst>
          </p:cNvPr>
          <p:cNvSpPr>
            <a:spLocks noGrp="1"/>
          </p:cNvSpPr>
          <p:nvPr>
            <p:ph type="ftr" sz="quarter" idx="11"/>
          </p:nvPr>
        </p:nvSpPr>
        <p:spPr/>
        <p:txBody>
          <a:bodyPr/>
          <a:lstStyle/>
          <a:p>
            <a:r>
              <a:rPr lang="it-IT"/>
              <a:t>Titolo Presentazione</a:t>
            </a:r>
          </a:p>
        </p:txBody>
      </p:sp>
      <p:sp>
        <p:nvSpPr>
          <p:cNvPr id="6" name="Segnaposto numero diapositiva 5">
            <a:extLst>
              <a:ext uri="{FF2B5EF4-FFF2-40B4-BE49-F238E27FC236}">
                <a16:creationId xmlns:a16="http://schemas.microsoft.com/office/drawing/2014/main" id="{5E6A8F87-2E4A-4862-BFE9-CBEE924E2ADC}"/>
              </a:ext>
            </a:extLst>
          </p:cNvPr>
          <p:cNvSpPr>
            <a:spLocks noGrp="1"/>
          </p:cNvSpPr>
          <p:nvPr>
            <p:ph type="sldNum" sz="quarter" idx="12"/>
          </p:nvPr>
        </p:nvSpPr>
        <p:spPr/>
        <p:txBody>
          <a:bodyPr/>
          <a:lstStyle/>
          <a:p>
            <a:r>
              <a:rPr lang="it-IT"/>
              <a:t>Pagina </a:t>
            </a:r>
            <a:fld id="{8EB204B8-FFE9-433F-9D3F-5A2C0C969167}" type="slidenum">
              <a:rPr lang="it-IT" smtClean="0"/>
              <a:pPr/>
              <a:t>8</a:t>
            </a:fld>
            <a:endParaRPr lang="it-IT"/>
          </a:p>
        </p:txBody>
      </p:sp>
      <p:pic>
        <p:nvPicPr>
          <p:cNvPr id="7" name="Audio 6">
            <a:hlinkClick r:id="" action="ppaction://media"/>
            <a:extLst>
              <a:ext uri="{FF2B5EF4-FFF2-40B4-BE49-F238E27FC236}">
                <a16:creationId xmlns:a16="http://schemas.microsoft.com/office/drawing/2014/main" id="{57A22D43-6524-46C2-BDC5-69B9AAE047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17852290"/>
      </p:ext>
    </p:extLst>
  </p:cSld>
  <p:clrMapOvr>
    <a:masterClrMapping/>
  </p:clrMapOvr>
  <mc:AlternateContent xmlns:mc="http://schemas.openxmlformats.org/markup-compatibility/2006">
    <mc:Choice xmlns:p14="http://schemas.microsoft.com/office/powerpoint/2010/main" Requires="p14">
      <p:transition spd="slow" p14:dur="2000" advTm="75838"/>
    </mc:Choice>
    <mc:Fallback>
      <p:transition spd="slow" advTm="75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37FCAF-AAFD-43B4-962E-76B314E7385B}"/>
              </a:ext>
            </a:extLst>
          </p:cNvPr>
          <p:cNvSpPr>
            <a:spLocks noGrp="1"/>
          </p:cNvSpPr>
          <p:nvPr>
            <p:ph type="title"/>
          </p:nvPr>
        </p:nvSpPr>
        <p:spPr/>
        <p:txBody>
          <a:bodyPr/>
          <a:lstStyle/>
          <a:p>
            <a:pPr algn="ctr"/>
            <a:r>
              <a:rPr lang="it-IT" dirty="0"/>
              <a:t>TERAPIA</a:t>
            </a:r>
          </a:p>
        </p:txBody>
      </p:sp>
      <p:sp>
        <p:nvSpPr>
          <p:cNvPr id="3" name="Segnaposto contenuto 2">
            <a:extLst>
              <a:ext uri="{FF2B5EF4-FFF2-40B4-BE49-F238E27FC236}">
                <a16:creationId xmlns:a16="http://schemas.microsoft.com/office/drawing/2014/main" id="{B28EAF89-596B-4751-8C2C-5BF74085C939}"/>
              </a:ext>
            </a:extLst>
          </p:cNvPr>
          <p:cNvSpPr>
            <a:spLocks noGrp="1"/>
          </p:cNvSpPr>
          <p:nvPr>
            <p:ph idx="1"/>
          </p:nvPr>
        </p:nvSpPr>
        <p:spPr>
          <a:xfrm>
            <a:off x="1116013" y="1340768"/>
            <a:ext cx="7559675" cy="4526632"/>
          </a:xfrm>
        </p:spPr>
        <p:txBody>
          <a:bodyPr/>
          <a:lstStyle/>
          <a:p>
            <a:pPr algn="just">
              <a:buNone/>
            </a:pPr>
            <a:r>
              <a:rPr lang="it-IT" sz="1800" dirty="0"/>
              <a:t>Gli obiettivi terapeutici devono essere realistici e attuabili per ciascun tipo di tumore. </a:t>
            </a:r>
          </a:p>
          <a:p>
            <a:pPr algn="just">
              <a:buNone/>
            </a:pPr>
            <a:endParaRPr lang="it-IT" sz="1800" dirty="0"/>
          </a:p>
          <a:p>
            <a:pPr algn="just">
              <a:buNone/>
            </a:pPr>
            <a:r>
              <a:rPr lang="it-IT" sz="1800" dirty="0"/>
              <a:t>Si può aspirare alla completa eradicazione del tumore (cura), al prolungamento della sopravvivenza e al contenimento  della crescita delle cellule cancerogene (controllo), oppure l’alleviamento dei sintomi legati al processo cancerogeno (</a:t>
            </a:r>
            <a:r>
              <a:rPr lang="it-IT" sz="1800" dirty="0" err="1"/>
              <a:t>palliazione</a:t>
            </a:r>
            <a:r>
              <a:rPr lang="it-IT" sz="1800" dirty="0"/>
              <a:t>)</a:t>
            </a:r>
          </a:p>
          <a:p>
            <a:pPr algn="just">
              <a:buNone/>
            </a:pPr>
            <a:endParaRPr lang="it-IT" sz="1800" dirty="0"/>
          </a:p>
          <a:p>
            <a:pPr algn="just">
              <a:buNone/>
            </a:pPr>
            <a:r>
              <a:rPr lang="it-IT" sz="1800" dirty="0"/>
              <a:t>Spesso sono impiegate contemporaneamente diverse modalità terapeutiche, oppure vengono alternate nei diversi momenti dell’evoluzione della malattia</a:t>
            </a:r>
          </a:p>
          <a:p>
            <a:endParaRPr lang="it-IT" dirty="0"/>
          </a:p>
        </p:txBody>
      </p:sp>
      <p:sp>
        <p:nvSpPr>
          <p:cNvPr id="4" name="Segnaposto data 3">
            <a:extLst>
              <a:ext uri="{FF2B5EF4-FFF2-40B4-BE49-F238E27FC236}">
                <a16:creationId xmlns:a16="http://schemas.microsoft.com/office/drawing/2014/main" id="{75D9FD23-A9B1-4F13-B2D2-1689240ED250}"/>
              </a:ext>
            </a:extLst>
          </p:cNvPr>
          <p:cNvSpPr>
            <a:spLocks noGrp="1"/>
          </p:cNvSpPr>
          <p:nvPr>
            <p:ph type="dt" sz="half" idx="10"/>
          </p:nvPr>
        </p:nvSpPr>
        <p:spPr/>
        <p:txBody>
          <a:bodyPr/>
          <a:lstStyle/>
          <a:p>
            <a:fld id="{A744BB9A-CE97-4AED-B3B4-C9C958F31445}" type="datetime1">
              <a:rPr lang="it-IT" smtClean="0"/>
              <a:pPr/>
              <a:t>14/04/2020</a:t>
            </a:fld>
            <a:endParaRPr lang="it-IT"/>
          </a:p>
        </p:txBody>
      </p:sp>
      <p:sp>
        <p:nvSpPr>
          <p:cNvPr id="5" name="Segnaposto piè di pagina 4">
            <a:extLst>
              <a:ext uri="{FF2B5EF4-FFF2-40B4-BE49-F238E27FC236}">
                <a16:creationId xmlns:a16="http://schemas.microsoft.com/office/drawing/2014/main" id="{4D752D58-2491-4D90-A7A2-54770D613150}"/>
              </a:ext>
            </a:extLst>
          </p:cNvPr>
          <p:cNvSpPr>
            <a:spLocks noGrp="1"/>
          </p:cNvSpPr>
          <p:nvPr>
            <p:ph type="ftr" sz="quarter" idx="11"/>
          </p:nvPr>
        </p:nvSpPr>
        <p:spPr/>
        <p:txBody>
          <a:bodyPr/>
          <a:lstStyle/>
          <a:p>
            <a:r>
              <a:rPr lang="it-IT"/>
              <a:t>Titolo Presentazione</a:t>
            </a:r>
          </a:p>
        </p:txBody>
      </p:sp>
      <p:sp>
        <p:nvSpPr>
          <p:cNvPr id="6" name="Segnaposto numero diapositiva 5">
            <a:extLst>
              <a:ext uri="{FF2B5EF4-FFF2-40B4-BE49-F238E27FC236}">
                <a16:creationId xmlns:a16="http://schemas.microsoft.com/office/drawing/2014/main" id="{E9E3A1B1-6488-433C-8CA9-86C8E7BC3CA2}"/>
              </a:ext>
            </a:extLst>
          </p:cNvPr>
          <p:cNvSpPr>
            <a:spLocks noGrp="1"/>
          </p:cNvSpPr>
          <p:nvPr>
            <p:ph type="sldNum" sz="quarter" idx="12"/>
          </p:nvPr>
        </p:nvSpPr>
        <p:spPr/>
        <p:txBody>
          <a:bodyPr/>
          <a:lstStyle/>
          <a:p>
            <a:r>
              <a:rPr lang="it-IT"/>
              <a:t>Pagina </a:t>
            </a:r>
            <a:fld id="{8EB204B8-FFE9-433F-9D3F-5A2C0C969167}" type="slidenum">
              <a:rPr lang="it-IT" smtClean="0"/>
              <a:pPr/>
              <a:t>9</a:t>
            </a:fld>
            <a:endParaRPr lang="it-IT"/>
          </a:p>
        </p:txBody>
      </p:sp>
      <p:pic>
        <p:nvPicPr>
          <p:cNvPr id="7" name="Audio 6">
            <a:hlinkClick r:id="" action="ppaction://media"/>
            <a:extLst>
              <a:ext uri="{FF2B5EF4-FFF2-40B4-BE49-F238E27FC236}">
                <a16:creationId xmlns:a16="http://schemas.microsoft.com/office/drawing/2014/main" id="{E7CFAC0F-A277-4F6B-9445-5307EC5CAB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06133310"/>
      </p:ext>
    </p:extLst>
  </p:cSld>
  <p:clrMapOvr>
    <a:masterClrMapping/>
  </p:clrMapOvr>
  <mc:AlternateContent xmlns:mc="http://schemas.openxmlformats.org/markup-compatibility/2006">
    <mc:Choice xmlns:p14="http://schemas.microsoft.com/office/powerpoint/2010/main" Requires="p14">
      <p:transition spd="slow" p14:dur="2000" advTm="48270"/>
    </mc:Choice>
    <mc:Fallback>
      <p:transition spd="slow" advTm="48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la sapienza">
  <a:themeElements>
    <a:clrScheme name="">
      <a:dk1>
        <a:srgbClr val="822433"/>
      </a:dk1>
      <a:lt1>
        <a:srgbClr val="FFFFFF"/>
      </a:lt1>
      <a:dk2>
        <a:srgbClr val="822433"/>
      </a:dk2>
      <a:lt2>
        <a:srgbClr val="808080"/>
      </a:lt2>
      <a:accent1>
        <a:srgbClr val="BBE0E3"/>
      </a:accent1>
      <a:accent2>
        <a:srgbClr val="FFFF00"/>
      </a:accent2>
      <a:accent3>
        <a:srgbClr val="FFFFFF"/>
      </a:accent3>
      <a:accent4>
        <a:srgbClr val="6E1D2A"/>
      </a:accent4>
      <a:accent5>
        <a:srgbClr val="DAEDEF"/>
      </a:accent5>
      <a:accent6>
        <a:srgbClr val="E7E700"/>
      </a:accent6>
      <a:hlink>
        <a:srgbClr val="0000FF"/>
      </a:hlink>
      <a:folHlink>
        <a:srgbClr val="FF0000"/>
      </a:folHlink>
    </a:clrScheme>
    <a:fontScheme name="la sapienza">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900" b="0" i="0" u="none" strike="noStrike" cap="none" normalizeH="0" baseline="0" smtClean="0">
            <a:ln>
              <a:noFill/>
            </a:ln>
            <a:solidFill>
              <a:schemeClr val="bg1"/>
            </a:solidFill>
            <a:effectLst/>
            <a:latin typeface="Arial" pitchFamily="34" charset="0"/>
            <a:ea typeface="ＭＳ Ｐゴシック" pitchFamily="1"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900" b="0" i="0" u="none" strike="noStrike" cap="none" normalizeH="0" baseline="0" smtClean="0">
            <a:ln>
              <a:noFill/>
            </a:ln>
            <a:solidFill>
              <a:schemeClr val="bg1"/>
            </a:solidFill>
            <a:effectLst/>
            <a:latin typeface="Arial" pitchFamily="34" charset="0"/>
            <a:ea typeface="ＭＳ Ｐゴシック" pitchFamily="1" charset="-128"/>
          </a:defRPr>
        </a:defPPr>
      </a:lstStyle>
    </a:lnDef>
  </a:objectDefaults>
  <a:extraClrSchemeLst>
    <a:extraClrScheme>
      <a:clrScheme name="la sapienza 1">
        <a:dk1>
          <a:srgbClr val="000000"/>
        </a:dk1>
        <a:lt1>
          <a:srgbClr val="FFFFFF"/>
        </a:lt1>
        <a:dk2>
          <a:srgbClr val="FFFFFF"/>
        </a:dk2>
        <a:lt2>
          <a:srgbClr val="2D2015"/>
        </a:lt2>
        <a:accent1>
          <a:srgbClr val="7C7C7C"/>
        </a:accent1>
        <a:accent2>
          <a:srgbClr val="FFFF7E"/>
        </a:accent2>
        <a:accent3>
          <a:srgbClr val="FFFFFF"/>
        </a:accent3>
        <a:accent4>
          <a:srgbClr val="000000"/>
        </a:accent4>
        <a:accent5>
          <a:srgbClr val="BFBFBF"/>
        </a:accent5>
        <a:accent6>
          <a:srgbClr val="E7E772"/>
        </a:accent6>
        <a:hlink>
          <a:srgbClr val="066778"/>
        </a:hlink>
        <a:folHlink>
          <a:srgbClr val="83002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Marco:Applications:Microsoft Office 2004:Modelli:Modelli personali:la sapienza.pot</Template>
  <TotalTime>652</TotalTime>
  <Words>1660</Words>
  <Application>Microsoft Office PowerPoint</Application>
  <PresentationFormat>Presentazione su schermo (4:3)</PresentationFormat>
  <Paragraphs>130</Paragraphs>
  <Slides>13</Slides>
  <Notes>1</Notes>
  <HiddenSlides>0</HiddenSlides>
  <MMClips>13</MMClips>
  <ScaleCrop>false</ScaleCrop>
  <HeadingPairs>
    <vt:vector size="6" baseType="variant">
      <vt:variant>
        <vt:lpstr>Caratteri utilizzati</vt:lpstr>
      </vt:variant>
      <vt:variant>
        <vt:i4>1</vt:i4>
      </vt:variant>
      <vt:variant>
        <vt:lpstr>Tema</vt:lpstr>
      </vt:variant>
      <vt:variant>
        <vt:i4>1</vt:i4>
      </vt:variant>
      <vt:variant>
        <vt:lpstr>Titoli diapositive</vt:lpstr>
      </vt:variant>
      <vt:variant>
        <vt:i4>13</vt:i4>
      </vt:variant>
    </vt:vector>
  </HeadingPairs>
  <TitlesOfParts>
    <vt:vector size="15" baseType="lpstr">
      <vt:lpstr>Arial</vt:lpstr>
      <vt:lpstr>la sapienza</vt:lpstr>
      <vt:lpstr>LEZIONE 18A IL PAZIENTE ONCOLOGICO </vt:lpstr>
      <vt:lpstr>Presentazione standard di PowerPoint</vt:lpstr>
      <vt:lpstr>Presentazione standard di PowerPoint</vt:lpstr>
      <vt:lpstr>Presentazione standard di PowerPoint</vt:lpstr>
      <vt:lpstr>Presentazione standard di PowerPoint</vt:lpstr>
      <vt:lpstr>Presentazione standard di PowerPoint</vt:lpstr>
      <vt:lpstr>PREVENZIONE</vt:lpstr>
      <vt:lpstr>DIAGNOSI</vt:lpstr>
      <vt:lpstr>TERAPIA</vt:lpstr>
      <vt:lpstr>TERAPIA</vt:lpstr>
      <vt:lpstr>TERAPIA</vt:lpstr>
      <vt:lpstr>TERAPIA</vt:lpstr>
      <vt:lpstr>TERAPIA</vt:lpstr>
    </vt:vector>
  </TitlesOfParts>
  <Company>-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 -</dc:creator>
  <cp:lastModifiedBy>SILVANOLIPPO</cp:lastModifiedBy>
  <cp:revision>69</cp:revision>
  <cp:lastPrinted>2017-03-24T11:12:08Z</cp:lastPrinted>
  <dcterms:created xsi:type="dcterms:W3CDTF">2006-11-20T16:13:10Z</dcterms:created>
  <dcterms:modified xsi:type="dcterms:W3CDTF">2020-04-14T11:52:46Z</dcterms:modified>
</cp:coreProperties>
</file>