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14"/>
  </p:notesMasterIdLst>
  <p:handoutMasterIdLst>
    <p:handoutMasterId r:id="rId15"/>
  </p:handoutMasterIdLst>
  <p:sldIdLst>
    <p:sldId id="263" r:id="rId2"/>
    <p:sldId id="273" r:id="rId3"/>
    <p:sldId id="274" r:id="rId4"/>
    <p:sldId id="275" r:id="rId5"/>
    <p:sldId id="276" r:id="rId6"/>
    <p:sldId id="277" r:id="rId7"/>
    <p:sldId id="278" r:id="rId8"/>
    <p:sldId id="279" r:id="rId9"/>
    <p:sldId id="280" r:id="rId10"/>
    <p:sldId id="281" r:id="rId11"/>
    <p:sldId id="282" r:id="rId12"/>
    <p:sldId id="283" r:id="rId13"/>
  </p:sldIdLst>
  <p:sldSz cx="9144000" cy="6858000" type="screen4x3"/>
  <p:notesSz cx="7099300" cy="10234613"/>
  <p:defaultTextStyle>
    <a:defPPr>
      <a:defRPr lang="it-IT"/>
    </a:defPPr>
    <a:lvl1pPr algn="l" rtl="0" eaLnBrk="0" fontAlgn="base" hangingPunct="0">
      <a:spcBef>
        <a:spcPct val="0"/>
      </a:spcBef>
      <a:spcAft>
        <a:spcPct val="0"/>
      </a:spcAft>
      <a:defRPr sz="900" kern="1200">
        <a:solidFill>
          <a:schemeClr val="bg1"/>
        </a:solidFill>
        <a:latin typeface="Arial" pitchFamily="34" charset="0"/>
        <a:ea typeface="ＭＳ Ｐゴシック" pitchFamily="1" charset="-128"/>
        <a:cs typeface="+mn-cs"/>
      </a:defRPr>
    </a:lvl1pPr>
    <a:lvl2pPr marL="457200" algn="l" rtl="0" eaLnBrk="0" fontAlgn="base" hangingPunct="0">
      <a:spcBef>
        <a:spcPct val="0"/>
      </a:spcBef>
      <a:spcAft>
        <a:spcPct val="0"/>
      </a:spcAft>
      <a:defRPr sz="900" kern="1200">
        <a:solidFill>
          <a:schemeClr val="bg1"/>
        </a:solidFill>
        <a:latin typeface="Arial" pitchFamily="34" charset="0"/>
        <a:ea typeface="ＭＳ Ｐゴシック" pitchFamily="1" charset="-128"/>
        <a:cs typeface="+mn-cs"/>
      </a:defRPr>
    </a:lvl2pPr>
    <a:lvl3pPr marL="914400" algn="l" rtl="0" eaLnBrk="0" fontAlgn="base" hangingPunct="0">
      <a:spcBef>
        <a:spcPct val="0"/>
      </a:spcBef>
      <a:spcAft>
        <a:spcPct val="0"/>
      </a:spcAft>
      <a:defRPr sz="900" kern="1200">
        <a:solidFill>
          <a:schemeClr val="bg1"/>
        </a:solidFill>
        <a:latin typeface="Arial" pitchFamily="34" charset="0"/>
        <a:ea typeface="ＭＳ Ｐゴシック" pitchFamily="1" charset="-128"/>
        <a:cs typeface="+mn-cs"/>
      </a:defRPr>
    </a:lvl3pPr>
    <a:lvl4pPr marL="1371600" algn="l" rtl="0" eaLnBrk="0" fontAlgn="base" hangingPunct="0">
      <a:spcBef>
        <a:spcPct val="0"/>
      </a:spcBef>
      <a:spcAft>
        <a:spcPct val="0"/>
      </a:spcAft>
      <a:defRPr sz="900" kern="1200">
        <a:solidFill>
          <a:schemeClr val="bg1"/>
        </a:solidFill>
        <a:latin typeface="Arial" pitchFamily="34" charset="0"/>
        <a:ea typeface="ＭＳ Ｐゴシック" pitchFamily="1" charset="-128"/>
        <a:cs typeface="+mn-cs"/>
      </a:defRPr>
    </a:lvl4pPr>
    <a:lvl5pPr marL="1828800" algn="l" rtl="0" eaLnBrk="0" fontAlgn="base" hangingPunct="0">
      <a:spcBef>
        <a:spcPct val="0"/>
      </a:spcBef>
      <a:spcAft>
        <a:spcPct val="0"/>
      </a:spcAft>
      <a:defRPr sz="900" kern="1200">
        <a:solidFill>
          <a:schemeClr val="bg1"/>
        </a:solidFill>
        <a:latin typeface="Arial" pitchFamily="34" charset="0"/>
        <a:ea typeface="ＭＳ Ｐゴシック" pitchFamily="1" charset="-128"/>
        <a:cs typeface="+mn-cs"/>
      </a:defRPr>
    </a:lvl5pPr>
    <a:lvl6pPr marL="2286000" algn="l" defTabSz="914400" rtl="0" eaLnBrk="1" latinLnBrk="0" hangingPunct="1">
      <a:defRPr sz="900" kern="1200">
        <a:solidFill>
          <a:schemeClr val="bg1"/>
        </a:solidFill>
        <a:latin typeface="Arial" pitchFamily="34" charset="0"/>
        <a:ea typeface="ＭＳ Ｐゴシック" pitchFamily="1" charset="-128"/>
        <a:cs typeface="+mn-cs"/>
      </a:defRPr>
    </a:lvl6pPr>
    <a:lvl7pPr marL="2743200" algn="l" defTabSz="914400" rtl="0" eaLnBrk="1" latinLnBrk="0" hangingPunct="1">
      <a:defRPr sz="900" kern="1200">
        <a:solidFill>
          <a:schemeClr val="bg1"/>
        </a:solidFill>
        <a:latin typeface="Arial" pitchFamily="34" charset="0"/>
        <a:ea typeface="ＭＳ Ｐゴシック" pitchFamily="1" charset="-128"/>
        <a:cs typeface="+mn-cs"/>
      </a:defRPr>
    </a:lvl7pPr>
    <a:lvl8pPr marL="3200400" algn="l" defTabSz="914400" rtl="0" eaLnBrk="1" latinLnBrk="0" hangingPunct="1">
      <a:defRPr sz="900" kern="1200">
        <a:solidFill>
          <a:schemeClr val="bg1"/>
        </a:solidFill>
        <a:latin typeface="Arial" pitchFamily="34" charset="0"/>
        <a:ea typeface="ＭＳ Ｐゴシック" pitchFamily="1" charset="-128"/>
        <a:cs typeface="+mn-cs"/>
      </a:defRPr>
    </a:lvl8pPr>
    <a:lvl9pPr marL="3657600" algn="l" defTabSz="914400" rtl="0" eaLnBrk="1" latinLnBrk="0" hangingPunct="1">
      <a:defRPr sz="900" kern="1200">
        <a:solidFill>
          <a:schemeClr val="bg1"/>
        </a:solidFill>
        <a:latin typeface="Arial" pitchFamily="34" charset="0"/>
        <a:ea typeface="ＭＳ Ｐゴシック" pitchFamily="1"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6"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bone Giancarlo" initials="CG" lastIdx="1" clrIdx="0">
    <p:extLst>
      <p:ext uri="{19B8F6BF-5375-455C-9EA6-DF929625EA0E}">
        <p15:presenceInfo xmlns:p15="http://schemas.microsoft.com/office/powerpoint/2012/main" userId="S-1-5-21-3949442653-2984683991-2681223523-16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22433"/>
    <a:srgbClr val="006778"/>
    <a:srgbClr val="AAC9B6"/>
    <a:srgbClr val="830022"/>
    <a:srgbClr val="790022"/>
    <a:srgbClr val="7836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150" autoAdjust="0"/>
    <p:restoredTop sz="78333" autoAdjust="0"/>
  </p:normalViewPr>
  <p:slideViewPr>
    <p:cSldViewPr>
      <p:cViewPr varScale="1">
        <p:scale>
          <a:sx n="72" d="100"/>
          <a:sy n="72" d="100"/>
        </p:scale>
        <p:origin x="1668" y="66"/>
      </p:cViewPr>
      <p:guideLst>
        <p:guide orient="horz" pos="2160"/>
        <p:guide pos="2880"/>
      </p:guideLst>
    </p:cSldViewPr>
  </p:slideViewPr>
  <p:outlineViewPr>
    <p:cViewPr>
      <p:scale>
        <a:sx n="66" d="100"/>
        <a:sy n="66"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10" d="100"/>
          <a:sy n="110" d="100"/>
        </p:scale>
        <p:origin x="-1688" y="-112"/>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76363" cy="511731"/>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lvl1pPr>
              <a:defRPr sz="1300">
                <a:solidFill>
                  <a:schemeClr val="tx1"/>
                </a:solidFill>
              </a:defRPr>
            </a:lvl1pPr>
          </a:lstStyle>
          <a:p>
            <a:endParaRPr lang="it-IT"/>
          </a:p>
        </p:txBody>
      </p:sp>
      <p:sp>
        <p:nvSpPr>
          <p:cNvPr id="3075" name="Rectangle 3"/>
          <p:cNvSpPr>
            <a:spLocks noGrp="1" noChangeArrowheads="1"/>
          </p:cNvSpPr>
          <p:nvPr>
            <p:ph type="dt" sz="quarter" idx="1"/>
          </p:nvPr>
        </p:nvSpPr>
        <p:spPr bwMode="auto">
          <a:xfrm>
            <a:off x="4022937" y="0"/>
            <a:ext cx="3076363" cy="511731"/>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lvl1pPr algn="r">
              <a:defRPr sz="1300">
                <a:solidFill>
                  <a:schemeClr val="tx1"/>
                </a:solidFill>
              </a:defRPr>
            </a:lvl1pPr>
          </a:lstStyle>
          <a:p>
            <a:endParaRPr lang="it-IT"/>
          </a:p>
        </p:txBody>
      </p:sp>
      <p:sp>
        <p:nvSpPr>
          <p:cNvPr id="3076" name="Rectangle 4"/>
          <p:cNvSpPr>
            <a:spLocks noGrp="1" noChangeArrowheads="1"/>
          </p:cNvSpPr>
          <p:nvPr>
            <p:ph type="ftr" sz="quarter" idx="2"/>
          </p:nvPr>
        </p:nvSpPr>
        <p:spPr bwMode="auto">
          <a:xfrm>
            <a:off x="0" y="9722882"/>
            <a:ext cx="3076363" cy="511731"/>
          </a:xfrm>
          <a:prstGeom prst="rect">
            <a:avLst/>
          </a:prstGeom>
          <a:noFill/>
          <a:ln w="9525">
            <a:noFill/>
            <a:miter lim="800000"/>
            <a:headEnd/>
            <a:tailEnd/>
          </a:ln>
        </p:spPr>
        <p:txBody>
          <a:bodyPr vert="horz" wrap="square" lIns="99048" tIns="49524" rIns="99048" bIns="49524" numCol="1" anchor="b" anchorCtr="0" compatLnSpc="1">
            <a:prstTxWarp prst="textNoShape">
              <a:avLst/>
            </a:prstTxWarp>
          </a:bodyPr>
          <a:lstStyle>
            <a:lvl1pPr>
              <a:defRPr sz="1300">
                <a:solidFill>
                  <a:schemeClr val="tx1"/>
                </a:solidFill>
              </a:defRPr>
            </a:lvl1pPr>
          </a:lstStyle>
          <a:p>
            <a:endParaRPr lang="it-IT"/>
          </a:p>
        </p:txBody>
      </p:sp>
      <p:sp>
        <p:nvSpPr>
          <p:cNvPr id="3077" name="Rectangle 5"/>
          <p:cNvSpPr>
            <a:spLocks noGrp="1" noChangeArrowheads="1"/>
          </p:cNvSpPr>
          <p:nvPr>
            <p:ph type="sldNum" sz="quarter" idx="3"/>
          </p:nvPr>
        </p:nvSpPr>
        <p:spPr bwMode="auto">
          <a:xfrm>
            <a:off x="4022937" y="9722882"/>
            <a:ext cx="3076363" cy="511731"/>
          </a:xfrm>
          <a:prstGeom prst="rect">
            <a:avLst/>
          </a:prstGeom>
          <a:noFill/>
          <a:ln w="9525">
            <a:noFill/>
            <a:miter lim="800000"/>
            <a:headEnd/>
            <a:tailEnd/>
          </a:ln>
        </p:spPr>
        <p:txBody>
          <a:bodyPr vert="horz" wrap="square" lIns="99048" tIns="49524" rIns="99048" bIns="49524" numCol="1" anchor="b" anchorCtr="0" compatLnSpc="1">
            <a:prstTxWarp prst="textNoShape">
              <a:avLst/>
            </a:prstTxWarp>
          </a:bodyPr>
          <a:lstStyle>
            <a:lvl1pPr algn="r">
              <a:defRPr sz="1300">
                <a:solidFill>
                  <a:schemeClr val="tx1"/>
                </a:solidFill>
              </a:defRPr>
            </a:lvl1pPr>
          </a:lstStyle>
          <a:p>
            <a:fld id="{692D8DDD-7588-4F08-8D47-19B73F957B2F}" type="slidenum">
              <a:rPr lang="it-IT"/>
              <a:pPr/>
              <a:t>‹N›</a:t>
            </a:fld>
            <a:endParaRPr lang="it-IT"/>
          </a:p>
        </p:txBody>
      </p:sp>
    </p:spTree>
    <p:extLst>
      <p:ext uri="{BB962C8B-B14F-4D97-AF65-F5344CB8AC3E}">
        <p14:creationId xmlns:p14="http://schemas.microsoft.com/office/powerpoint/2010/main" val="3804204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76363" cy="511731"/>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lvl1pPr>
              <a:defRPr sz="1300">
                <a:solidFill>
                  <a:schemeClr val="tx1"/>
                </a:solidFill>
              </a:defRPr>
            </a:lvl1pPr>
          </a:lstStyle>
          <a:p>
            <a:endParaRPr lang="it-IT"/>
          </a:p>
        </p:txBody>
      </p:sp>
      <p:sp>
        <p:nvSpPr>
          <p:cNvPr id="5123" name="Rectangle 3"/>
          <p:cNvSpPr>
            <a:spLocks noGrp="1" noChangeArrowheads="1"/>
          </p:cNvSpPr>
          <p:nvPr>
            <p:ph type="dt" idx="1"/>
          </p:nvPr>
        </p:nvSpPr>
        <p:spPr bwMode="auto">
          <a:xfrm>
            <a:off x="4022937" y="0"/>
            <a:ext cx="3076363" cy="511731"/>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lvl1pPr algn="r">
              <a:defRPr sz="1300">
                <a:solidFill>
                  <a:schemeClr val="tx1"/>
                </a:solidFill>
              </a:defRPr>
            </a:lvl1pPr>
          </a:lstStyle>
          <a:p>
            <a:endParaRPr lang="it-IT"/>
          </a:p>
        </p:txBody>
      </p:sp>
      <p:sp>
        <p:nvSpPr>
          <p:cNvPr id="5124"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ffectLst/>
        </p:spPr>
      </p:sp>
      <p:sp>
        <p:nvSpPr>
          <p:cNvPr id="5125" name="Rectangle 5"/>
          <p:cNvSpPr>
            <a:spLocks noGrp="1" noChangeArrowheads="1"/>
          </p:cNvSpPr>
          <p:nvPr>
            <p:ph type="body" sz="quarter" idx="3"/>
          </p:nvPr>
        </p:nvSpPr>
        <p:spPr bwMode="auto">
          <a:xfrm>
            <a:off x="946574" y="4861441"/>
            <a:ext cx="5206153" cy="4605576"/>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126" name="Rectangle 6"/>
          <p:cNvSpPr>
            <a:spLocks noGrp="1" noChangeArrowheads="1"/>
          </p:cNvSpPr>
          <p:nvPr>
            <p:ph type="ftr" sz="quarter" idx="4"/>
          </p:nvPr>
        </p:nvSpPr>
        <p:spPr bwMode="auto">
          <a:xfrm>
            <a:off x="0" y="9722882"/>
            <a:ext cx="3076363" cy="511731"/>
          </a:xfrm>
          <a:prstGeom prst="rect">
            <a:avLst/>
          </a:prstGeom>
          <a:noFill/>
          <a:ln w="9525">
            <a:noFill/>
            <a:miter lim="800000"/>
            <a:headEnd/>
            <a:tailEnd/>
          </a:ln>
        </p:spPr>
        <p:txBody>
          <a:bodyPr vert="horz" wrap="square" lIns="99048" tIns="49524" rIns="99048" bIns="49524" numCol="1" anchor="b" anchorCtr="0" compatLnSpc="1">
            <a:prstTxWarp prst="textNoShape">
              <a:avLst/>
            </a:prstTxWarp>
          </a:bodyPr>
          <a:lstStyle>
            <a:lvl1pPr>
              <a:defRPr sz="1300">
                <a:solidFill>
                  <a:schemeClr val="tx1"/>
                </a:solidFill>
              </a:defRPr>
            </a:lvl1pPr>
          </a:lstStyle>
          <a:p>
            <a:endParaRPr lang="it-IT"/>
          </a:p>
        </p:txBody>
      </p:sp>
      <p:sp>
        <p:nvSpPr>
          <p:cNvPr id="5127" name="Rectangle 7"/>
          <p:cNvSpPr>
            <a:spLocks noGrp="1" noChangeArrowheads="1"/>
          </p:cNvSpPr>
          <p:nvPr>
            <p:ph type="sldNum" sz="quarter" idx="5"/>
          </p:nvPr>
        </p:nvSpPr>
        <p:spPr bwMode="auto">
          <a:xfrm>
            <a:off x="4022937" y="9722882"/>
            <a:ext cx="3076363" cy="511731"/>
          </a:xfrm>
          <a:prstGeom prst="rect">
            <a:avLst/>
          </a:prstGeom>
          <a:noFill/>
          <a:ln w="9525">
            <a:noFill/>
            <a:miter lim="800000"/>
            <a:headEnd/>
            <a:tailEnd/>
          </a:ln>
        </p:spPr>
        <p:txBody>
          <a:bodyPr vert="horz" wrap="square" lIns="99048" tIns="49524" rIns="99048" bIns="49524" numCol="1" anchor="b" anchorCtr="0" compatLnSpc="1">
            <a:prstTxWarp prst="textNoShape">
              <a:avLst/>
            </a:prstTxWarp>
          </a:bodyPr>
          <a:lstStyle>
            <a:lvl1pPr algn="r">
              <a:defRPr sz="1300">
                <a:solidFill>
                  <a:schemeClr val="tx1"/>
                </a:solidFill>
              </a:defRPr>
            </a:lvl1pPr>
          </a:lstStyle>
          <a:p>
            <a:fld id="{EED1EDF8-07E8-4A5D-8102-8CB7729C55AE}" type="slidenum">
              <a:rPr lang="it-IT"/>
              <a:pPr/>
              <a:t>‹N›</a:t>
            </a:fld>
            <a:endParaRPr lang="it-IT"/>
          </a:p>
        </p:txBody>
      </p:sp>
    </p:spTree>
    <p:extLst>
      <p:ext uri="{BB962C8B-B14F-4D97-AF65-F5344CB8AC3E}">
        <p14:creationId xmlns:p14="http://schemas.microsoft.com/office/powerpoint/2010/main" val="347572912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ＭＳ Ｐゴシック" pitchFamily="1" charset="-128"/>
        <a:cs typeface="+mn-cs"/>
      </a:defRPr>
    </a:lvl1pPr>
    <a:lvl2pPr marL="457200" algn="l" rtl="0" fontAlgn="base">
      <a:spcBef>
        <a:spcPct val="30000"/>
      </a:spcBef>
      <a:spcAft>
        <a:spcPct val="0"/>
      </a:spcAft>
      <a:defRPr sz="1200" kern="1200">
        <a:solidFill>
          <a:schemeClr val="tx1"/>
        </a:solidFill>
        <a:latin typeface="Arial" pitchFamily="34" charset="0"/>
        <a:ea typeface="ＭＳ Ｐゴシック" pitchFamily="1" charset="-128"/>
        <a:cs typeface="+mn-cs"/>
      </a:defRPr>
    </a:lvl2pPr>
    <a:lvl3pPr marL="914400" algn="l" rtl="0" fontAlgn="base">
      <a:spcBef>
        <a:spcPct val="30000"/>
      </a:spcBef>
      <a:spcAft>
        <a:spcPct val="0"/>
      </a:spcAft>
      <a:defRPr sz="1200" kern="1200">
        <a:solidFill>
          <a:schemeClr val="tx1"/>
        </a:solidFill>
        <a:latin typeface="Arial" pitchFamily="34" charset="0"/>
        <a:ea typeface="ＭＳ Ｐゴシック" pitchFamily="1" charset="-128"/>
        <a:cs typeface="+mn-cs"/>
      </a:defRPr>
    </a:lvl3pPr>
    <a:lvl4pPr marL="1371600" algn="l" rtl="0" fontAlgn="base">
      <a:spcBef>
        <a:spcPct val="30000"/>
      </a:spcBef>
      <a:spcAft>
        <a:spcPct val="0"/>
      </a:spcAft>
      <a:defRPr sz="1200" kern="1200">
        <a:solidFill>
          <a:schemeClr val="tx1"/>
        </a:solidFill>
        <a:latin typeface="Arial" pitchFamily="34" charset="0"/>
        <a:ea typeface="ＭＳ Ｐゴシック" pitchFamily="1" charset="-128"/>
        <a:cs typeface="+mn-cs"/>
      </a:defRPr>
    </a:lvl4pPr>
    <a:lvl5pPr marL="1828800" algn="l" rtl="0" fontAlgn="base">
      <a:spcBef>
        <a:spcPct val="30000"/>
      </a:spcBef>
      <a:spcAft>
        <a:spcPct val="0"/>
      </a:spcAft>
      <a:defRPr sz="1200" kern="1200">
        <a:solidFill>
          <a:schemeClr val="tx1"/>
        </a:solidFill>
        <a:latin typeface="Arial" pitchFamily="34"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6B1DA2-EF7D-4018-AC11-4938B3A63E99}" type="slidenum">
              <a:rPr lang="it-IT"/>
              <a:pPr/>
              <a:t>1</a:t>
            </a:fld>
            <a:endParaRPr lang="it-IT"/>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endParaRPr lang="it-IT"/>
          </a:p>
        </p:txBody>
      </p:sp>
    </p:spTree>
    <p:extLst>
      <p:ext uri="{BB962C8B-B14F-4D97-AF65-F5344CB8AC3E}">
        <p14:creationId xmlns:p14="http://schemas.microsoft.com/office/powerpoint/2010/main" val="1319570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fld id="{67B25FCF-D642-4245-AA47-E3E47FC27869}" type="datetime1">
              <a:rPr lang="it-IT"/>
              <a:pPr/>
              <a:t>14/04/2020</a:t>
            </a:fld>
            <a:endParaRPr lang="it-IT"/>
          </a:p>
        </p:txBody>
      </p:sp>
      <p:sp>
        <p:nvSpPr>
          <p:cNvPr id="5" name="Segnaposto piè di pagina 4"/>
          <p:cNvSpPr>
            <a:spLocks noGrp="1"/>
          </p:cNvSpPr>
          <p:nvPr>
            <p:ph type="ftr" sz="quarter" idx="11"/>
          </p:nvPr>
        </p:nvSpPr>
        <p:spPr/>
        <p:txBody>
          <a:bodyPr/>
          <a:lstStyle>
            <a:lvl1pPr>
              <a:defRPr/>
            </a:lvl1pPr>
          </a:lstStyle>
          <a:p>
            <a:r>
              <a:rPr lang="it-IT"/>
              <a:t>Titolo Presentazione</a:t>
            </a:r>
          </a:p>
        </p:txBody>
      </p:sp>
      <p:sp>
        <p:nvSpPr>
          <p:cNvPr id="6" name="Segnaposto numero diapositiva 5"/>
          <p:cNvSpPr>
            <a:spLocks noGrp="1"/>
          </p:cNvSpPr>
          <p:nvPr>
            <p:ph type="sldNum" sz="quarter" idx="12"/>
          </p:nvPr>
        </p:nvSpPr>
        <p:spPr/>
        <p:txBody>
          <a:bodyPr/>
          <a:lstStyle>
            <a:lvl1pPr>
              <a:defRPr/>
            </a:lvl1pPr>
          </a:lstStyle>
          <a:p>
            <a:r>
              <a:rPr lang="it-IT"/>
              <a:t>Pagina </a:t>
            </a:r>
            <a:fld id="{61E2C157-C982-4648-A98B-9DD935BD8603}" type="slidenum">
              <a:rPr lang="it-IT"/>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fld id="{053A6FCE-21CD-4BE0-BB12-7E069C82433C}" type="datetime1">
              <a:rPr lang="it-IT"/>
              <a:pPr/>
              <a:t>14/04/2020</a:t>
            </a:fld>
            <a:endParaRPr lang="it-IT"/>
          </a:p>
        </p:txBody>
      </p:sp>
      <p:sp>
        <p:nvSpPr>
          <p:cNvPr id="5" name="Segnaposto piè di pagina 4"/>
          <p:cNvSpPr>
            <a:spLocks noGrp="1"/>
          </p:cNvSpPr>
          <p:nvPr>
            <p:ph type="ftr" sz="quarter" idx="11"/>
          </p:nvPr>
        </p:nvSpPr>
        <p:spPr/>
        <p:txBody>
          <a:bodyPr/>
          <a:lstStyle>
            <a:lvl1pPr>
              <a:defRPr/>
            </a:lvl1pPr>
          </a:lstStyle>
          <a:p>
            <a:r>
              <a:rPr lang="it-IT"/>
              <a:t>Titolo Presentazione</a:t>
            </a:r>
          </a:p>
        </p:txBody>
      </p:sp>
      <p:sp>
        <p:nvSpPr>
          <p:cNvPr id="6" name="Segnaposto numero diapositiva 5"/>
          <p:cNvSpPr>
            <a:spLocks noGrp="1"/>
          </p:cNvSpPr>
          <p:nvPr>
            <p:ph type="sldNum" sz="quarter" idx="12"/>
          </p:nvPr>
        </p:nvSpPr>
        <p:spPr/>
        <p:txBody>
          <a:bodyPr/>
          <a:lstStyle>
            <a:lvl1pPr>
              <a:defRPr/>
            </a:lvl1pPr>
          </a:lstStyle>
          <a:p>
            <a:r>
              <a:rPr lang="it-IT"/>
              <a:t>Pagina </a:t>
            </a:r>
            <a:fld id="{39C757B5-5EBF-4A06-A360-7CE3E522779B}" type="slidenum">
              <a:rPr lang="it-IT"/>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786563" y="409575"/>
            <a:ext cx="1889125" cy="54578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1116013" y="409575"/>
            <a:ext cx="5518150" cy="54578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fld id="{3ECD796C-D86F-45D9-8278-920514787C11}" type="datetime1">
              <a:rPr lang="it-IT"/>
              <a:pPr/>
              <a:t>14/04/2020</a:t>
            </a:fld>
            <a:endParaRPr lang="it-IT"/>
          </a:p>
        </p:txBody>
      </p:sp>
      <p:sp>
        <p:nvSpPr>
          <p:cNvPr id="5" name="Segnaposto piè di pagina 4"/>
          <p:cNvSpPr>
            <a:spLocks noGrp="1"/>
          </p:cNvSpPr>
          <p:nvPr>
            <p:ph type="ftr" sz="quarter" idx="11"/>
          </p:nvPr>
        </p:nvSpPr>
        <p:spPr/>
        <p:txBody>
          <a:bodyPr/>
          <a:lstStyle>
            <a:lvl1pPr>
              <a:defRPr/>
            </a:lvl1pPr>
          </a:lstStyle>
          <a:p>
            <a:r>
              <a:rPr lang="it-IT"/>
              <a:t>Titolo Presentazione</a:t>
            </a:r>
          </a:p>
        </p:txBody>
      </p:sp>
      <p:sp>
        <p:nvSpPr>
          <p:cNvPr id="6" name="Segnaposto numero diapositiva 5"/>
          <p:cNvSpPr>
            <a:spLocks noGrp="1"/>
          </p:cNvSpPr>
          <p:nvPr>
            <p:ph type="sldNum" sz="quarter" idx="12"/>
          </p:nvPr>
        </p:nvSpPr>
        <p:spPr/>
        <p:txBody>
          <a:bodyPr/>
          <a:lstStyle>
            <a:lvl1pPr>
              <a:defRPr/>
            </a:lvl1pPr>
          </a:lstStyle>
          <a:p>
            <a:r>
              <a:rPr lang="it-IT"/>
              <a:t>Pagina </a:t>
            </a:r>
            <a:fld id="{3B05C4EB-6012-4957-9BB6-E9670C5A04C4}" type="slidenum">
              <a:rPr lang="it-IT"/>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116013" y="409575"/>
            <a:ext cx="7559675" cy="504825"/>
          </a:xfrm>
        </p:spPr>
        <p:txBody>
          <a:bodyPr/>
          <a:lstStyle/>
          <a:p>
            <a:r>
              <a:rPr lang="it-IT"/>
              <a:t>Fare clic per modificare lo stile del titolo</a:t>
            </a:r>
          </a:p>
        </p:txBody>
      </p:sp>
      <p:sp>
        <p:nvSpPr>
          <p:cNvPr id="3" name="Segnaposto testo 2"/>
          <p:cNvSpPr>
            <a:spLocks noGrp="1"/>
          </p:cNvSpPr>
          <p:nvPr>
            <p:ph type="body" sz="half" idx="1"/>
          </p:nvPr>
        </p:nvSpPr>
        <p:spPr>
          <a:xfrm>
            <a:off x="1116013" y="1752600"/>
            <a:ext cx="3703637"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972050" y="1752600"/>
            <a:ext cx="3703638"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a:xfrm>
            <a:off x="4343400" y="6146800"/>
            <a:ext cx="1905000" cy="457200"/>
          </a:xfrm>
        </p:spPr>
        <p:txBody>
          <a:bodyPr/>
          <a:lstStyle>
            <a:lvl1pPr>
              <a:defRPr/>
            </a:lvl1pPr>
          </a:lstStyle>
          <a:p>
            <a:fld id="{7C2B6EAC-138F-4CE9-81C3-BB38AA2A2E25}" type="datetime1">
              <a:rPr lang="it-IT"/>
              <a:pPr/>
              <a:t>14/04/2020</a:t>
            </a:fld>
            <a:endParaRPr lang="it-IT"/>
          </a:p>
        </p:txBody>
      </p:sp>
      <p:sp>
        <p:nvSpPr>
          <p:cNvPr id="6" name="Segnaposto piè di pagina 5"/>
          <p:cNvSpPr>
            <a:spLocks noGrp="1"/>
          </p:cNvSpPr>
          <p:nvPr>
            <p:ph type="ftr" sz="quarter" idx="11"/>
          </p:nvPr>
        </p:nvSpPr>
        <p:spPr>
          <a:xfrm>
            <a:off x="1219200" y="6146800"/>
            <a:ext cx="2895600" cy="457200"/>
          </a:xfrm>
        </p:spPr>
        <p:txBody>
          <a:bodyPr/>
          <a:lstStyle>
            <a:lvl1pPr>
              <a:defRPr/>
            </a:lvl1pPr>
          </a:lstStyle>
          <a:p>
            <a:r>
              <a:rPr lang="it-IT"/>
              <a:t>Titolo Presentazione</a:t>
            </a:r>
          </a:p>
        </p:txBody>
      </p:sp>
      <p:sp>
        <p:nvSpPr>
          <p:cNvPr id="7" name="Segnaposto numero diapositiva 6"/>
          <p:cNvSpPr>
            <a:spLocks noGrp="1"/>
          </p:cNvSpPr>
          <p:nvPr>
            <p:ph type="sldNum" sz="quarter" idx="12"/>
          </p:nvPr>
        </p:nvSpPr>
        <p:spPr>
          <a:xfrm>
            <a:off x="6553200" y="6146800"/>
            <a:ext cx="1905000" cy="457200"/>
          </a:xfrm>
        </p:spPr>
        <p:txBody>
          <a:bodyPr/>
          <a:lstStyle>
            <a:lvl1pPr>
              <a:defRPr/>
            </a:lvl1pPr>
          </a:lstStyle>
          <a:p>
            <a:r>
              <a:rPr lang="it-IT"/>
              <a:t>Pagina </a:t>
            </a:r>
            <a:fld id="{2D38877B-013C-49EB-9FB4-1D73507C5D3B}" type="slidenum">
              <a:rPr lang="it-IT"/>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1116013" y="409575"/>
            <a:ext cx="7559675" cy="504825"/>
          </a:xfrm>
        </p:spPr>
        <p:txBody>
          <a:bodyPr/>
          <a:lstStyle/>
          <a:p>
            <a:r>
              <a:rPr lang="it-IT"/>
              <a:t>Fare clic per modificare lo stile del titolo</a:t>
            </a:r>
          </a:p>
        </p:txBody>
      </p:sp>
      <p:sp>
        <p:nvSpPr>
          <p:cNvPr id="3" name="Segnaposto tabella 2"/>
          <p:cNvSpPr>
            <a:spLocks noGrp="1"/>
          </p:cNvSpPr>
          <p:nvPr>
            <p:ph type="tbl" idx="1"/>
          </p:nvPr>
        </p:nvSpPr>
        <p:spPr>
          <a:xfrm>
            <a:off x="1116013" y="1752600"/>
            <a:ext cx="7559675" cy="4114800"/>
          </a:xfrm>
        </p:spPr>
        <p:txBody>
          <a:bodyPr/>
          <a:lstStyle/>
          <a:p>
            <a:endParaRPr lang="it-IT"/>
          </a:p>
        </p:txBody>
      </p:sp>
      <p:sp>
        <p:nvSpPr>
          <p:cNvPr id="4" name="Segnaposto data 3"/>
          <p:cNvSpPr>
            <a:spLocks noGrp="1"/>
          </p:cNvSpPr>
          <p:nvPr>
            <p:ph type="dt" sz="half" idx="10"/>
          </p:nvPr>
        </p:nvSpPr>
        <p:spPr>
          <a:xfrm>
            <a:off x="4343400" y="6146800"/>
            <a:ext cx="1905000" cy="457200"/>
          </a:xfrm>
        </p:spPr>
        <p:txBody>
          <a:bodyPr/>
          <a:lstStyle>
            <a:lvl1pPr>
              <a:defRPr/>
            </a:lvl1pPr>
          </a:lstStyle>
          <a:p>
            <a:fld id="{E360953A-8747-4D1B-89DD-49B98147F2FC}" type="datetime1">
              <a:rPr lang="it-IT"/>
              <a:pPr/>
              <a:t>14/04/2020</a:t>
            </a:fld>
            <a:endParaRPr lang="it-IT"/>
          </a:p>
        </p:txBody>
      </p:sp>
      <p:sp>
        <p:nvSpPr>
          <p:cNvPr id="5" name="Segnaposto piè di pagina 4"/>
          <p:cNvSpPr>
            <a:spLocks noGrp="1"/>
          </p:cNvSpPr>
          <p:nvPr>
            <p:ph type="ftr" sz="quarter" idx="11"/>
          </p:nvPr>
        </p:nvSpPr>
        <p:spPr>
          <a:xfrm>
            <a:off x="1219200" y="6146800"/>
            <a:ext cx="2895600" cy="457200"/>
          </a:xfrm>
        </p:spPr>
        <p:txBody>
          <a:bodyPr/>
          <a:lstStyle>
            <a:lvl1pPr>
              <a:defRPr/>
            </a:lvl1pPr>
          </a:lstStyle>
          <a:p>
            <a:r>
              <a:rPr lang="it-IT"/>
              <a:t>Titolo Presentazione</a:t>
            </a:r>
          </a:p>
        </p:txBody>
      </p:sp>
      <p:sp>
        <p:nvSpPr>
          <p:cNvPr id="6" name="Segnaposto numero diapositiva 5"/>
          <p:cNvSpPr>
            <a:spLocks noGrp="1"/>
          </p:cNvSpPr>
          <p:nvPr>
            <p:ph type="sldNum" sz="quarter" idx="12"/>
          </p:nvPr>
        </p:nvSpPr>
        <p:spPr>
          <a:xfrm>
            <a:off x="6553200" y="6146800"/>
            <a:ext cx="1905000" cy="457200"/>
          </a:xfrm>
        </p:spPr>
        <p:txBody>
          <a:bodyPr/>
          <a:lstStyle>
            <a:lvl1pPr>
              <a:defRPr/>
            </a:lvl1pPr>
          </a:lstStyle>
          <a:p>
            <a:r>
              <a:rPr lang="it-IT"/>
              <a:t>Pagina </a:t>
            </a:r>
            <a:fld id="{D8346490-E248-4C92-9EC1-5D91A253E8D8}" type="slidenum">
              <a:rPr lang="it-IT"/>
              <a:pPr/>
              <a:t>‹N›</a:t>
            </a:fld>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1116013" y="409575"/>
            <a:ext cx="7559675" cy="504825"/>
          </a:xfrm>
        </p:spPr>
        <p:txBody>
          <a:bodyPr/>
          <a:lstStyle/>
          <a:p>
            <a:r>
              <a:rPr lang="it-IT"/>
              <a:t>Fare clic per modificare lo stile del titolo</a:t>
            </a:r>
          </a:p>
        </p:txBody>
      </p:sp>
      <p:sp>
        <p:nvSpPr>
          <p:cNvPr id="3" name="Segnaposto grafico 2"/>
          <p:cNvSpPr>
            <a:spLocks noGrp="1"/>
          </p:cNvSpPr>
          <p:nvPr>
            <p:ph type="chart" idx="1"/>
          </p:nvPr>
        </p:nvSpPr>
        <p:spPr>
          <a:xfrm>
            <a:off x="1116013" y="1752600"/>
            <a:ext cx="7559675" cy="4114800"/>
          </a:xfrm>
        </p:spPr>
        <p:txBody>
          <a:bodyPr/>
          <a:lstStyle/>
          <a:p>
            <a:endParaRPr lang="it-IT"/>
          </a:p>
        </p:txBody>
      </p:sp>
      <p:sp>
        <p:nvSpPr>
          <p:cNvPr id="4" name="Segnaposto data 3"/>
          <p:cNvSpPr>
            <a:spLocks noGrp="1"/>
          </p:cNvSpPr>
          <p:nvPr>
            <p:ph type="dt" sz="half" idx="10"/>
          </p:nvPr>
        </p:nvSpPr>
        <p:spPr>
          <a:xfrm>
            <a:off x="4343400" y="6146800"/>
            <a:ext cx="1905000" cy="457200"/>
          </a:xfrm>
        </p:spPr>
        <p:txBody>
          <a:bodyPr/>
          <a:lstStyle>
            <a:lvl1pPr>
              <a:defRPr/>
            </a:lvl1pPr>
          </a:lstStyle>
          <a:p>
            <a:fld id="{BCD8EFED-0418-4A95-BD7F-20BCA71432C6}" type="datetime1">
              <a:rPr lang="it-IT"/>
              <a:pPr/>
              <a:t>14/04/2020</a:t>
            </a:fld>
            <a:endParaRPr lang="it-IT"/>
          </a:p>
        </p:txBody>
      </p:sp>
      <p:sp>
        <p:nvSpPr>
          <p:cNvPr id="5" name="Segnaposto piè di pagina 4"/>
          <p:cNvSpPr>
            <a:spLocks noGrp="1"/>
          </p:cNvSpPr>
          <p:nvPr>
            <p:ph type="ftr" sz="quarter" idx="11"/>
          </p:nvPr>
        </p:nvSpPr>
        <p:spPr>
          <a:xfrm>
            <a:off x="1219200" y="6146800"/>
            <a:ext cx="2895600" cy="457200"/>
          </a:xfrm>
        </p:spPr>
        <p:txBody>
          <a:bodyPr/>
          <a:lstStyle>
            <a:lvl1pPr>
              <a:defRPr/>
            </a:lvl1pPr>
          </a:lstStyle>
          <a:p>
            <a:r>
              <a:rPr lang="it-IT"/>
              <a:t>Titolo Presentazione</a:t>
            </a:r>
          </a:p>
        </p:txBody>
      </p:sp>
      <p:sp>
        <p:nvSpPr>
          <p:cNvPr id="6" name="Segnaposto numero diapositiva 5"/>
          <p:cNvSpPr>
            <a:spLocks noGrp="1"/>
          </p:cNvSpPr>
          <p:nvPr>
            <p:ph type="sldNum" sz="quarter" idx="12"/>
          </p:nvPr>
        </p:nvSpPr>
        <p:spPr>
          <a:xfrm>
            <a:off x="6553200" y="6146800"/>
            <a:ext cx="1905000" cy="457200"/>
          </a:xfrm>
        </p:spPr>
        <p:txBody>
          <a:bodyPr/>
          <a:lstStyle>
            <a:lvl1pPr>
              <a:defRPr/>
            </a:lvl1pPr>
          </a:lstStyle>
          <a:p>
            <a:r>
              <a:rPr lang="it-IT"/>
              <a:t>Pagina </a:t>
            </a:r>
            <a:fld id="{A8B782BD-1405-4873-B9F0-29DFD2C9840F}" type="slidenum">
              <a:rPr lang="it-IT"/>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fld id="{A744BB9A-CE97-4AED-B3B4-C9C958F31445}" type="datetime1">
              <a:rPr lang="it-IT"/>
              <a:pPr/>
              <a:t>14/04/2020</a:t>
            </a:fld>
            <a:endParaRPr lang="it-IT"/>
          </a:p>
        </p:txBody>
      </p:sp>
      <p:sp>
        <p:nvSpPr>
          <p:cNvPr id="5" name="Segnaposto piè di pagina 4"/>
          <p:cNvSpPr>
            <a:spLocks noGrp="1"/>
          </p:cNvSpPr>
          <p:nvPr>
            <p:ph type="ftr" sz="quarter" idx="11"/>
          </p:nvPr>
        </p:nvSpPr>
        <p:spPr/>
        <p:txBody>
          <a:bodyPr/>
          <a:lstStyle>
            <a:lvl1pPr>
              <a:defRPr/>
            </a:lvl1pPr>
          </a:lstStyle>
          <a:p>
            <a:r>
              <a:rPr lang="it-IT"/>
              <a:t>Titolo Presentazione</a:t>
            </a:r>
          </a:p>
        </p:txBody>
      </p:sp>
      <p:sp>
        <p:nvSpPr>
          <p:cNvPr id="6" name="Segnaposto numero diapositiva 5"/>
          <p:cNvSpPr>
            <a:spLocks noGrp="1"/>
          </p:cNvSpPr>
          <p:nvPr>
            <p:ph type="sldNum" sz="quarter" idx="12"/>
          </p:nvPr>
        </p:nvSpPr>
        <p:spPr/>
        <p:txBody>
          <a:bodyPr/>
          <a:lstStyle>
            <a:lvl1pPr>
              <a:defRPr/>
            </a:lvl1pPr>
          </a:lstStyle>
          <a:p>
            <a:r>
              <a:rPr lang="it-IT"/>
              <a:t>Pagina </a:t>
            </a:r>
            <a:fld id="{8EB204B8-FFE9-433F-9D3F-5A2C0C969167}" type="slidenum">
              <a:rPr lang="it-IT"/>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lvl1pPr>
          </a:lstStyle>
          <a:p>
            <a:fld id="{6C87B33B-407B-4659-9F6A-8CDF07A99F37}" type="datetime1">
              <a:rPr lang="it-IT"/>
              <a:pPr/>
              <a:t>14/04/2020</a:t>
            </a:fld>
            <a:endParaRPr lang="it-IT"/>
          </a:p>
        </p:txBody>
      </p:sp>
      <p:sp>
        <p:nvSpPr>
          <p:cNvPr id="5" name="Segnaposto piè di pagina 4"/>
          <p:cNvSpPr>
            <a:spLocks noGrp="1"/>
          </p:cNvSpPr>
          <p:nvPr>
            <p:ph type="ftr" sz="quarter" idx="11"/>
          </p:nvPr>
        </p:nvSpPr>
        <p:spPr/>
        <p:txBody>
          <a:bodyPr/>
          <a:lstStyle>
            <a:lvl1pPr>
              <a:defRPr/>
            </a:lvl1pPr>
          </a:lstStyle>
          <a:p>
            <a:r>
              <a:rPr lang="it-IT"/>
              <a:t>Titolo Presentazione</a:t>
            </a:r>
          </a:p>
        </p:txBody>
      </p:sp>
      <p:sp>
        <p:nvSpPr>
          <p:cNvPr id="6" name="Segnaposto numero diapositiva 5"/>
          <p:cNvSpPr>
            <a:spLocks noGrp="1"/>
          </p:cNvSpPr>
          <p:nvPr>
            <p:ph type="sldNum" sz="quarter" idx="12"/>
          </p:nvPr>
        </p:nvSpPr>
        <p:spPr/>
        <p:txBody>
          <a:bodyPr/>
          <a:lstStyle>
            <a:lvl1pPr>
              <a:defRPr/>
            </a:lvl1pPr>
          </a:lstStyle>
          <a:p>
            <a:r>
              <a:rPr lang="it-IT"/>
              <a:t>Pagina </a:t>
            </a:r>
            <a:fld id="{4AB77CC9-6EFD-4563-BDC6-8962F132BE0B}" type="slidenum">
              <a:rPr lang="it-IT"/>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1116013" y="1752600"/>
            <a:ext cx="37036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972050" y="1752600"/>
            <a:ext cx="37036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lvl1pPr>
              <a:defRPr/>
            </a:lvl1pPr>
          </a:lstStyle>
          <a:p>
            <a:fld id="{9D78FCBF-4C63-41BB-86B4-0A3A965DC61A}" type="datetime1">
              <a:rPr lang="it-IT"/>
              <a:pPr/>
              <a:t>14/04/2020</a:t>
            </a:fld>
            <a:endParaRPr lang="it-IT"/>
          </a:p>
        </p:txBody>
      </p:sp>
      <p:sp>
        <p:nvSpPr>
          <p:cNvPr id="6" name="Segnaposto piè di pagina 5"/>
          <p:cNvSpPr>
            <a:spLocks noGrp="1"/>
          </p:cNvSpPr>
          <p:nvPr>
            <p:ph type="ftr" sz="quarter" idx="11"/>
          </p:nvPr>
        </p:nvSpPr>
        <p:spPr/>
        <p:txBody>
          <a:bodyPr/>
          <a:lstStyle>
            <a:lvl1pPr>
              <a:defRPr/>
            </a:lvl1pPr>
          </a:lstStyle>
          <a:p>
            <a:r>
              <a:rPr lang="it-IT"/>
              <a:t>Titolo Presentazione</a:t>
            </a:r>
          </a:p>
        </p:txBody>
      </p:sp>
      <p:sp>
        <p:nvSpPr>
          <p:cNvPr id="7" name="Segnaposto numero diapositiva 6"/>
          <p:cNvSpPr>
            <a:spLocks noGrp="1"/>
          </p:cNvSpPr>
          <p:nvPr>
            <p:ph type="sldNum" sz="quarter" idx="12"/>
          </p:nvPr>
        </p:nvSpPr>
        <p:spPr/>
        <p:txBody>
          <a:bodyPr/>
          <a:lstStyle>
            <a:lvl1pPr>
              <a:defRPr/>
            </a:lvl1pPr>
          </a:lstStyle>
          <a:p>
            <a:r>
              <a:rPr lang="it-IT"/>
              <a:t>Pagina </a:t>
            </a:r>
            <a:fld id="{E4B83EAF-9E88-4296-BA9F-80B006B0ECB7}" type="slidenum">
              <a:rPr lang="it-IT"/>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lvl1pPr>
              <a:defRPr/>
            </a:lvl1pPr>
          </a:lstStyle>
          <a:p>
            <a:fld id="{D3C980F8-4425-4348-83A7-F00661D4190F}" type="datetime1">
              <a:rPr lang="it-IT"/>
              <a:pPr/>
              <a:t>14/04/2020</a:t>
            </a:fld>
            <a:endParaRPr lang="it-IT"/>
          </a:p>
        </p:txBody>
      </p:sp>
      <p:sp>
        <p:nvSpPr>
          <p:cNvPr id="8" name="Segnaposto piè di pagina 7"/>
          <p:cNvSpPr>
            <a:spLocks noGrp="1"/>
          </p:cNvSpPr>
          <p:nvPr>
            <p:ph type="ftr" sz="quarter" idx="11"/>
          </p:nvPr>
        </p:nvSpPr>
        <p:spPr/>
        <p:txBody>
          <a:bodyPr/>
          <a:lstStyle>
            <a:lvl1pPr>
              <a:defRPr/>
            </a:lvl1pPr>
          </a:lstStyle>
          <a:p>
            <a:r>
              <a:rPr lang="it-IT"/>
              <a:t>Titolo Presentazione</a:t>
            </a:r>
          </a:p>
        </p:txBody>
      </p:sp>
      <p:sp>
        <p:nvSpPr>
          <p:cNvPr id="9" name="Segnaposto numero diapositiva 8"/>
          <p:cNvSpPr>
            <a:spLocks noGrp="1"/>
          </p:cNvSpPr>
          <p:nvPr>
            <p:ph type="sldNum" sz="quarter" idx="12"/>
          </p:nvPr>
        </p:nvSpPr>
        <p:spPr/>
        <p:txBody>
          <a:bodyPr/>
          <a:lstStyle>
            <a:lvl1pPr>
              <a:defRPr/>
            </a:lvl1pPr>
          </a:lstStyle>
          <a:p>
            <a:r>
              <a:rPr lang="it-IT"/>
              <a:t>Pagina </a:t>
            </a:r>
            <a:fld id="{FFCA4440-CF8F-4585-BC0E-EEE13227DFB2}" type="slidenum">
              <a:rPr lang="it-IT"/>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lvl1pPr>
              <a:defRPr/>
            </a:lvl1pPr>
          </a:lstStyle>
          <a:p>
            <a:fld id="{127B722C-A3AD-4DDB-91DD-6BF72F5FCE9C}" type="datetime1">
              <a:rPr lang="it-IT"/>
              <a:pPr/>
              <a:t>14/04/2020</a:t>
            </a:fld>
            <a:endParaRPr lang="it-IT"/>
          </a:p>
        </p:txBody>
      </p:sp>
      <p:sp>
        <p:nvSpPr>
          <p:cNvPr id="4" name="Segnaposto piè di pagina 3"/>
          <p:cNvSpPr>
            <a:spLocks noGrp="1"/>
          </p:cNvSpPr>
          <p:nvPr>
            <p:ph type="ftr" sz="quarter" idx="11"/>
          </p:nvPr>
        </p:nvSpPr>
        <p:spPr/>
        <p:txBody>
          <a:bodyPr/>
          <a:lstStyle>
            <a:lvl1pPr>
              <a:defRPr/>
            </a:lvl1pPr>
          </a:lstStyle>
          <a:p>
            <a:r>
              <a:rPr lang="it-IT"/>
              <a:t>Titolo Presentazione</a:t>
            </a:r>
          </a:p>
        </p:txBody>
      </p:sp>
      <p:sp>
        <p:nvSpPr>
          <p:cNvPr id="5" name="Segnaposto numero diapositiva 4"/>
          <p:cNvSpPr>
            <a:spLocks noGrp="1"/>
          </p:cNvSpPr>
          <p:nvPr>
            <p:ph type="sldNum" sz="quarter" idx="12"/>
          </p:nvPr>
        </p:nvSpPr>
        <p:spPr/>
        <p:txBody>
          <a:bodyPr/>
          <a:lstStyle>
            <a:lvl1pPr>
              <a:defRPr/>
            </a:lvl1pPr>
          </a:lstStyle>
          <a:p>
            <a:r>
              <a:rPr lang="it-IT"/>
              <a:t>Pagina </a:t>
            </a:r>
            <a:fld id="{5F5F9EF0-653F-4FE8-AA53-74EC28D06E92}" type="slidenum">
              <a:rPr lang="it-IT"/>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fld id="{5284874A-C4D7-41D8-9C23-5974FB0D8995}" type="datetime1">
              <a:rPr lang="it-IT"/>
              <a:pPr/>
              <a:t>14/04/2020</a:t>
            </a:fld>
            <a:endParaRPr lang="it-IT"/>
          </a:p>
        </p:txBody>
      </p:sp>
      <p:sp>
        <p:nvSpPr>
          <p:cNvPr id="3" name="Segnaposto piè di pagina 2"/>
          <p:cNvSpPr>
            <a:spLocks noGrp="1"/>
          </p:cNvSpPr>
          <p:nvPr>
            <p:ph type="ftr" sz="quarter" idx="11"/>
          </p:nvPr>
        </p:nvSpPr>
        <p:spPr/>
        <p:txBody>
          <a:bodyPr/>
          <a:lstStyle>
            <a:lvl1pPr>
              <a:defRPr/>
            </a:lvl1pPr>
          </a:lstStyle>
          <a:p>
            <a:r>
              <a:rPr lang="it-IT"/>
              <a:t>Titolo Presentazione</a:t>
            </a:r>
          </a:p>
        </p:txBody>
      </p:sp>
      <p:sp>
        <p:nvSpPr>
          <p:cNvPr id="4" name="Segnaposto numero diapositiva 3"/>
          <p:cNvSpPr>
            <a:spLocks noGrp="1"/>
          </p:cNvSpPr>
          <p:nvPr>
            <p:ph type="sldNum" sz="quarter" idx="12"/>
          </p:nvPr>
        </p:nvSpPr>
        <p:spPr/>
        <p:txBody>
          <a:bodyPr/>
          <a:lstStyle>
            <a:lvl1pPr>
              <a:defRPr/>
            </a:lvl1pPr>
          </a:lstStyle>
          <a:p>
            <a:r>
              <a:rPr lang="it-IT"/>
              <a:t>Pagina </a:t>
            </a:r>
            <a:fld id="{ECD8CD0D-3855-4CAF-B947-2F36F130F9DB}" type="slidenum">
              <a:rPr lang="it-IT"/>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a:defRPr/>
            </a:lvl1pPr>
          </a:lstStyle>
          <a:p>
            <a:fld id="{BF661C8B-74BD-46B6-AEE3-FAEA05836FA3}" type="datetime1">
              <a:rPr lang="it-IT"/>
              <a:pPr/>
              <a:t>14/04/2020</a:t>
            </a:fld>
            <a:endParaRPr lang="it-IT"/>
          </a:p>
        </p:txBody>
      </p:sp>
      <p:sp>
        <p:nvSpPr>
          <p:cNvPr id="6" name="Segnaposto piè di pagina 5"/>
          <p:cNvSpPr>
            <a:spLocks noGrp="1"/>
          </p:cNvSpPr>
          <p:nvPr>
            <p:ph type="ftr" sz="quarter" idx="11"/>
          </p:nvPr>
        </p:nvSpPr>
        <p:spPr/>
        <p:txBody>
          <a:bodyPr/>
          <a:lstStyle>
            <a:lvl1pPr>
              <a:defRPr/>
            </a:lvl1pPr>
          </a:lstStyle>
          <a:p>
            <a:r>
              <a:rPr lang="it-IT"/>
              <a:t>Titolo Presentazione</a:t>
            </a:r>
          </a:p>
        </p:txBody>
      </p:sp>
      <p:sp>
        <p:nvSpPr>
          <p:cNvPr id="7" name="Segnaposto numero diapositiva 6"/>
          <p:cNvSpPr>
            <a:spLocks noGrp="1"/>
          </p:cNvSpPr>
          <p:nvPr>
            <p:ph type="sldNum" sz="quarter" idx="12"/>
          </p:nvPr>
        </p:nvSpPr>
        <p:spPr/>
        <p:txBody>
          <a:bodyPr/>
          <a:lstStyle>
            <a:lvl1pPr>
              <a:defRPr/>
            </a:lvl1pPr>
          </a:lstStyle>
          <a:p>
            <a:r>
              <a:rPr lang="it-IT"/>
              <a:t>Pagina </a:t>
            </a:r>
            <a:fld id="{27C6A192-7452-4FA1-BFB1-9624EA969B1A}" type="slidenum">
              <a:rPr lang="it-IT"/>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a:defRPr/>
            </a:lvl1pPr>
          </a:lstStyle>
          <a:p>
            <a:fld id="{1E4ED340-BDF0-472E-932D-5A83ACA45884}" type="datetime1">
              <a:rPr lang="it-IT"/>
              <a:pPr/>
              <a:t>14/04/2020</a:t>
            </a:fld>
            <a:endParaRPr lang="it-IT"/>
          </a:p>
        </p:txBody>
      </p:sp>
      <p:sp>
        <p:nvSpPr>
          <p:cNvPr id="6" name="Segnaposto piè di pagina 5"/>
          <p:cNvSpPr>
            <a:spLocks noGrp="1"/>
          </p:cNvSpPr>
          <p:nvPr>
            <p:ph type="ftr" sz="quarter" idx="11"/>
          </p:nvPr>
        </p:nvSpPr>
        <p:spPr/>
        <p:txBody>
          <a:bodyPr/>
          <a:lstStyle>
            <a:lvl1pPr>
              <a:defRPr/>
            </a:lvl1pPr>
          </a:lstStyle>
          <a:p>
            <a:r>
              <a:rPr lang="it-IT"/>
              <a:t>Titolo Presentazione</a:t>
            </a:r>
          </a:p>
        </p:txBody>
      </p:sp>
      <p:sp>
        <p:nvSpPr>
          <p:cNvPr id="7" name="Segnaposto numero diapositiva 6"/>
          <p:cNvSpPr>
            <a:spLocks noGrp="1"/>
          </p:cNvSpPr>
          <p:nvPr>
            <p:ph type="sldNum" sz="quarter" idx="12"/>
          </p:nvPr>
        </p:nvSpPr>
        <p:spPr/>
        <p:txBody>
          <a:bodyPr/>
          <a:lstStyle>
            <a:lvl1pPr>
              <a:defRPr/>
            </a:lvl1pPr>
          </a:lstStyle>
          <a:p>
            <a:r>
              <a:rPr lang="it-IT"/>
              <a:t>Pagina </a:t>
            </a:r>
            <a:fld id="{F90636E6-7F05-496B-AB41-B9228C90CA41}" type="slidenum">
              <a:rPr lang="it-IT"/>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9" name="Group 15"/>
          <p:cNvGrpSpPr>
            <a:grpSpLocks/>
          </p:cNvGrpSpPr>
          <p:nvPr/>
        </p:nvGrpSpPr>
        <p:grpSpPr bwMode="auto">
          <a:xfrm>
            <a:off x="0" y="6096000"/>
            <a:ext cx="9144000" cy="762000"/>
            <a:chOff x="0" y="3840"/>
            <a:chExt cx="5760" cy="480"/>
          </a:xfrm>
        </p:grpSpPr>
        <p:sp>
          <p:nvSpPr>
            <p:cNvPr id="1037" name="Rectangle 13"/>
            <p:cNvSpPr>
              <a:spLocks noChangeArrowheads="1"/>
            </p:cNvSpPr>
            <p:nvPr userDrawn="1"/>
          </p:nvSpPr>
          <p:spPr bwMode="auto">
            <a:xfrm>
              <a:off x="0" y="3984"/>
              <a:ext cx="5760" cy="336"/>
            </a:xfrm>
            <a:prstGeom prst="rect">
              <a:avLst/>
            </a:prstGeom>
            <a:solidFill>
              <a:srgbClr val="822433"/>
            </a:solidFill>
            <a:ln w="9525">
              <a:noFill/>
              <a:miter lim="800000"/>
              <a:headEnd/>
              <a:tailEnd/>
            </a:ln>
          </p:spPr>
          <p:txBody>
            <a:bodyPr wrap="none" anchor="ctr"/>
            <a:lstStyle/>
            <a:p>
              <a:endParaRPr lang="it-IT"/>
            </a:p>
          </p:txBody>
        </p:sp>
        <p:sp>
          <p:nvSpPr>
            <p:cNvPr id="1038" name="Rectangle 14"/>
            <p:cNvSpPr>
              <a:spLocks noChangeArrowheads="1"/>
            </p:cNvSpPr>
            <p:nvPr userDrawn="1"/>
          </p:nvSpPr>
          <p:spPr bwMode="auto">
            <a:xfrm>
              <a:off x="768" y="3840"/>
              <a:ext cx="4992" cy="480"/>
            </a:xfrm>
            <a:prstGeom prst="rect">
              <a:avLst/>
            </a:prstGeom>
            <a:solidFill>
              <a:srgbClr val="822433"/>
            </a:solidFill>
            <a:ln w="9525">
              <a:noFill/>
              <a:miter lim="800000"/>
              <a:headEnd/>
              <a:tailEnd/>
            </a:ln>
          </p:spPr>
          <p:txBody>
            <a:bodyPr wrap="none" anchor="ctr"/>
            <a:lstStyle/>
            <a:p>
              <a:endParaRPr lang="it-IT"/>
            </a:p>
          </p:txBody>
        </p:sp>
      </p:grpSp>
      <p:sp>
        <p:nvSpPr>
          <p:cNvPr id="1026" name="Rectangle 2"/>
          <p:cNvSpPr>
            <a:spLocks noGrp="1" noChangeArrowheads="1"/>
          </p:cNvSpPr>
          <p:nvPr>
            <p:ph type="title"/>
          </p:nvPr>
        </p:nvSpPr>
        <p:spPr bwMode="auto">
          <a:xfrm>
            <a:off x="1116013" y="409575"/>
            <a:ext cx="7559675" cy="504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stile</a:t>
            </a:r>
          </a:p>
        </p:txBody>
      </p:sp>
      <p:sp>
        <p:nvSpPr>
          <p:cNvPr id="1027" name="Rectangle 3"/>
          <p:cNvSpPr>
            <a:spLocks noGrp="1" noChangeArrowheads="1"/>
          </p:cNvSpPr>
          <p:nvPr>
            <p:ph type="body" idx="1"/>
          </p:nvPr>
        </p:nvSpPr>
        <p:spPr bwMode="auto">
          <a:xfrm>
            <a:off x="1116013" y="1752600"/>
            <a:ext cx="7559675"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4343400" y="6146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100"/>
            </a:lvl1pPr>
          </a:lstStyle>
          <a:p>
            <a:fld id="{5C433559-3183-41D0-A1B6-F6D72D66CE77}" type="datetime1">
              <a:rPr lang="it-IT"/>
              <a:pPr/>
              <a:t>14/04/2020</a:t>
            </a:fld>
            <a:endParaRPr lang="it-IT"/>
          </a:p>
        </p:txBody>
      </p:sp>
      <p:sp>
        <p:nvSpPr>
          <p:cNvPr id="1029" name="Rectangle 5"/>
          <p:cNvSpPr>
            <a:spLocks noGrp="1" noChangeArrowheads="1"/>
          </p:cNvSpPr>
          <p:nvPr>
            <p:ph type="ftr" sz="quarter" idx="3"/>
          </p:nvPr>
        </p:nvSpPr>
        <p:spPr bwMode="auto">
          <a:xfrm>
            <a:off x="1219200" y="61468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100"/>
            </a:lvl1pPr>
          </a:lstStyle>
          <a:p>
            <a:r>
              <a:rPr lang="it-IT"/>
              <a:t>Titolo Presentazione</a:t>
            </a:r>
          </a:p>
        </p:txBody>
      </p:sp>
      <p:sp>
        <p:nvSpPr>
          <p:cNvPr id="1030" name="Rectangle 6"/>
          <p:cNvSpPr>
            <a:spLocks noGrp="1" noChangeArrowheads="1"/>
          </p:cNvSpPr>
          <p:nvPr>
            <p:ph type="sldNum" sz="quarter" idx="4"/>
          </p:nvPr>
        </p:nvSpPr>
        <p:spPr bwMode="auto">
          <a:xfrm>
            <a:off x="6553200" y="6146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100"/>
            </a:lvl1pPr>
          </a:lstStyle>
          <a:p>
            <a:r>
              <a:rPr lang="it-IT"/>
              <a:t>Pagina </a:t>
            </a:r>
            <a:fld id="{69D1293D-D15B-40F2-8D75-562ECBDA25D8}"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p:txStyles>
    <p:titleStyle>
      <a:lvl1pPr algn="l" rtl="0" fontAlgn="base">
        <a:spcBef>
          <a:spcPct val="0"/>
        </a:spcBef>
        <a:spcAft>
          <a:spcPct val="0"/>
        </a:spcAft>
        <a:defRPr sz="2400" b="1">
          <a:solidFill>
            <a:srgbClr val="822433"/>
          </a:solidFill>
          <a:latin typeface="+mj-lt"/>
          <a:ea typeface="+mj-ea"/>
          <a:cs typeface="+mj-cs"/>
        </a:defRPr>
      </a:lvl1pPr>
      <a:lvl2pPr algn="l" rtl="0" fontAlgn="base">
        <a:spcBef>
          <a:spcPct val="0"/>
        </a:spcBef>
        <a:spcAft>
          <a:spcPct val="0"/>
        </a:spcAft>
        <a:defRPr sz="2400" b="1">
          <a:solidFill>
            <a:srgbClr val="822433"/>
          </a:solidFill>
          <a:latin typeface="Arial" pitchFamily="34" charset="0"/>
          <a:ea typeface="ＭＳ Ｐゴシック" pitchFamily="1" charset="-128"/>
        </a:defRPr>
      </a:lvl2pPr>
      <a:lvl3pPr algn="l" rtl="0" fontAlgn="base">
        <a:spcBef>
          <a:spcPct val="0"/>
        </a:spcBef>
        <a:spcAft>
          <a:spcPct val="0"/>
        </a:spcAft>
        <a:defRPr sz="2400" b="1">
          <a:solidFill>
            <a:srgbClr val="822433"/>
          </a:solidFill>
          <a:latin typeface="Arial" pitchFamily="34" charset="0"/>
          <a:ea typeface="ＭＳ Ｐゴシック" pitchFamily="1" charset="-128"/>
        </a:defRPr>
      </a:lvl3pPr>
      <a:lvl4pPr algn="l" rtl="0" fontAlgn="base">
        <a:spcBef>
          <a:spcPct val="0"/>
        </a:spcBef>
        <a:spcAft>
          <a:spcPct val="0"/>
        </a:spcAft>
        <a:defRPr sz="2400" b="1">
          <a:solidFill>
            <a:srgbClr val="822433"/>
          </a:solidFill>
          <a:latin typeface="Arial" pitchFamily="34" charset="0"/>
          <a:ea typeface="ＭＳ Ｐゴシック" pitchFamily="1" charset="-128"/>
        </a:defRPr>
      </a:lvl4pPr>
      <a:lvl5pPr algn="l" rtl="0" fontAlgn="base">
        <a:spcBef>
          <a:spcPct val="0"/>
        </a:spcBef>
        <a:spcAft>
          <a:spcPct val="0"/>
        </a:spcAft>
        <a:defRPr sz="2400" b="1">
          <a:solidFill>
            <a:srgbClr val="822433"/>
          </a:solidFill>
          <a:latin typeface="Arial" pitchFamily="34" charset="0"/>
          <a:ea typeface="ＭＳ Ｐゴシック" pitchFamily="1" charset="-128"/>
        </a:defRPr>
      </a:lvl5pPr>
      <a:lvl6pPr marL="457200" algn="l" rtl="0" fontAlgn="base">
        <a:spcBef>
          <a:spcPct val="0"/>
        </a:spcBef>
        <a:spcAft>
          <a:spcPct val="0"/>
        </a:spcAft>
        <a:defRPr sz="2400" b="1">
          <a:solidFill>
            <a:srgbClr val="822433"/>
          </a:solidFill>
          <a:latin typeface="Arial" pitchFamily="34" charset="0"/>
          <a:ea typeface="ＭＳ Ｐゴシック" pitchFamily="1" charset="-128"/>
        </a:defRPr>
      </a:lvl6pPr>
      <a:lvl7pPr marL="914400" algn="l" rtl="0" fontAlgn="base">
        <a:spcBef>
          <a:spcPct val="0"/>
        </a:spcBef>
        <a:spcAft>
          <a:spcPct val="0"/>
        </a:spcAft>
        <a:defRPr sz="2400" b="1">
          <a:solidFill>
            <a:srgbClr val="822433"/>
          </a:solidFill>
          <a:latin typeface="Arial" pitchFamily="34" charset="0"/>
          <a:ea typeface="ＭＳ Ｐゴシック" pitchFamily="1" charset="-128"/>
        </a:defRPr>
      </a:lvl7pPr>
      <a:lvl8pPr marL="1371600" algn="l" rtl="0" fontAlgn="base">
        <a:spcBef>
          <a:spcPct val="0"/>
        </a:spcBef>
        <a:spcAft>
          <a:spcPct val="0"/>
        </a:spcAft>
        <a:defRPr sz="2400" b="1">
          <a:solidFill>
            <a:srgbClr val="822433"/>
          </a:solidFill>
          <a:latin typeface="Arial" pitchFamily="34" charset="0"/>
          <a:ea typeface="ＭＳ Ｐゴシック" pitchFamily="1" charset="-128"/>
        </a:defRPr>
      </a:lvl8pPr>
      <a:lvl9pPr marL="1828800" algn="l" rtl="0" fontAlgn="base">
        <a:spcBef>
          <a:spcPct val="0"/>
        </a:spcBef>
        <a:spcAft>
          <a:spcPct val="0"/>
        </a:spcAft>
        <a:defRPr sz="2400" b="1">
          <a:solidFill>
            <a:srgbClr val="822433"/>
          </a:solidFill>
          <a:latin typeface="Arial" pitchFamily="34" charset="0"/>
          <a:ea typeface="ＭＳ Ｐゴシック" pitchFamily="1" charset="-128"/>
        </a:defRPr>
      </a:lvl9pPr>
    </p:titleStyle>
    <p:bodyStyle>
      <a:lvl1pPr marL="342900" indent="-342900" algn="l" rtl="0" fontAlgn="base">
        <a:spcBef>
          <a:spcPct val="20000"/>
        </a:spcBef>
        <a:spcAft>
          <a:spcPct val="0"/>
        </a:spcAft>
        <a:buClr>
          <a:srgbClr val="822433"/>
        </a:buClr>
        <a:buChar char="•"/>
        <a:defRPr sz="2400">
          <a:solidFill>
            <a:srgbClr val="000000"/>
          </a:solidFill>
          <a:latin typeface="+mn-lt"/>
          <a:ea typeface="+mn-ea"/>
          <a:cs typeface="+mn-cs"/>
        </a:defRPr>
      </a:lvl1pPr>
      <a:lvl2pPr marL="742950" indent="-285750" algn="l" rtl="0" fontAlgn="base">
        <a:spcBef>
          <a:spcPct val="20000"/>
        </a:spcBef>
        <a:spcAft>
          <a:spcPct val="0"/>
        </a:spcAft>
        <a:buChar char="–"/>
        <a:defRPr sz="2000">
          <a:solidFill>
            <a:srgbClr val="000000"/>
          </a:solidFill>
          <a:latin typeface="+mn-lt"/>
          <a:ea typeface="+mn-ea"/>
        </a:defRPr>
      </a:lvl2pPr>
      <a:lvl3pPr marL="1143000" indent="-228600" algn="l" rtl="0" fontAlgn="base">
        <a:spcBef>
          <a:spcPct val="20000"/>
        </a:spcBef>
        <a:spcAft>
          <a:spcPct val="0"/>
        </a:spcAft>
        <a:buChar char="•"/>
        <a:defRPr sz="1600">
          <a:solidFill>
            <a:srgbClr val="000000"/>
          </a:solidFill>
          <a:latin typeface="+mn-lt"/>
          <a:ea typeface="+mn-ea"/>
        </a:defRPr>
      </a:lvl3pPr>
      <a:lvl4pPr marL="1562100" indent="-228600" algn="l" rtl="0" fontAlgn="base">
        <a:spcBef>
          <a:spcPct val="20000"/>
        </a:spcBef>
        <a:spcAft>
          <a:spcPct val="0"/>
        </a:spcAft>
        <a:buChar char="–"/>
        <a:defRPr sz="1400">
          <a:solidFill>
            <a:srgbClr val="000000"/>
          </a:solidFill>
          <a:latin typeface="+mn-lt"/>
          <a:ea typeface="+mn-ea"/>
        </a:defRPr>
      </a:lvl4pPr>
      <a:lvl5pPr marL="1981200" indent="-228600" algn="l" rtl="0" fontAlgn="base">
        <a:spcBef>
          <a:spcPct val="20000"/>
        </a:spcBef>
        <a:spcAft>
          <a:spcPct val="0"/>
        </a:spcAft>
        <a:buChar char="»"/>
        <a:defRPr sz="1200">
          <a:solidFill>
            <a:srgbClr val="000000"/>
          </a:solidFill>
          <a:latin typeface="+mn-lt"/>
          <a:ea typeface="+mn-ea"/>
        </a:defRPr>
      </a:lvl5pPr>
      <a:lvl6pPr marL="2438400" indent="-228600" algn="l" rtl="0" fontAlgn="base">
        <a:spcBef>
          <a:spcPct val="20000"/>
        </a:spcBef>
        <a:spcAft>
          <a:spcPct val="0"/>
        </a:spcAft>
        <a:buChar char="»"/>
        <a:defRPr sz="1200">
          <a:solidFill>
            <a:srgbClr val="000000"/>
          </a:solidFill>
          <a:latin typeface="+mn-lt"/>
          <a:ea typeface="+mn-ea"/>
        </a:defRPr>
      </a:lvl6pPr>
      <a:lvl7pPr marL="2895600" indent="-228600" algn="l" rtl="0" fontAlgn="base">
        <a:spcBef>
          <a:spcPct val="20000"/>
        </a:spcBef>
        <a:spcAft>
          <a:spcPct val="0"/>
        </a:spcAft>
        <a:buChar char="»"/>
        <a:defRPr sz="1200">
          <a:solidFill>
            <a:srgbClr val="000000"/>
          </a:solidFill>
          <a:latin typeface="+mn-lt"/>
          <a:ea typeface="+mn-ea"/>
        </a:defRPr>
      </a:lvl7pPr>
      <a:lvl8pPr marL="3352800" indent="-228600" algn="l" rtl="0" fontAlgn="base">
        <a:spcBef>
          <a:spcPct val="20000"/>
        </a:spcBef>
        <a:spcAft>
          <a:spcPct val="0"/>
        </a:spcAft>
        <a:buChar char="»"/>
        <a:defRPr sz="1200">
          <a:solidFill>
            <a:srgbClr val="000000"/>
          </a:solidFill>
          <a:latin typeface="+mn-lt"/>
          <a:ea typeface="+mn-ea"/>
        </a:defRPr>
      </a:lvl8pPr>
      <a:lvl9pPr marL="3810000" indent="-228600" algn="l" rtl="0" fontAlgn="base">
        <a:spcBef>
          <a:spcPct val="20000"/>
        </a:spcBef>
        <a:spcAft>
          <a:spcPct val="0"/>
        </a:spcAft>
        <a:buChar char="»"/>
        <a:defRPr sz="1200">
          <a:solidFill>
            <a:srgbClr val="000000"/>
          </a:solidFill>
          <a:latin typeface="+mn-lt"/>
          <a:ea typeface="+mn-ea"/>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4827" name="Rectangle 11"/>
          <p:cNvSpPr>
            <a:spLocks noChangeArrowheads="1"/>
          </p:cNvSpPr>
          <p:nvPr/>
        </p:nvSpPr>
        <p:spPr bwMode="auto">
          <a:xfrm>
            <a:off x="0" y="0"/>
            <a:ext cx="9144000" cy="3429000"/>
          </a:xfrm>
          <a:prstGeom prst="rect">
            <a:avLst/>
          </a:prstGeom>
          <a:solidFill>
            <a:srgbClr val="006778"/>
          </a:solidFill>
          <a:ln w="9525">
            <a:noFill/>
            <a:miter lim="800000"/>
            <a:headEnd/>
            <a:tailEnd/>
          </a:ln>
          <a:effectLst/>
        </p:spPr>
        <p:txBody>
          <a:bodyPr wrap="none" anchor="ctr"/>
          <a:lstStyle/>
          <a:p>
            <a:endParaRPr lang="it-IT"/>
          </a:p>
        </p:txBody>
      </p:sp>
      <p:sp>
        <p:nvSpPr>
          <p:cNvPr id="34819" name="Rectangle 3"/>
          <p:cNvSpPr>
            <a:spLocks noGrp="1" noChangeArrowheads="1"/>
          </p:cNvSpPr>
          <p:nvPr>
            <p:ph type="ctrTitle"/>
          </p:nvPr>
        </p:nvSpPr>
        <p:spPr>
          <a:xfrm>
            <a:off x="1907704" y="934562"/>
            <a:ext cx="6600056" cy="581025"/>
          </a:xfrm>
        </p:spPr>
        <p:txBody>
          <a:bodyPr/>
          <a:lstStyle/>
          <a:p>
            <a:r>
              <a:rPr lang="it-IT" i="1" dirty="0">
                <a:solidFill>
                  <a:schemeClr val="bg1"/>
                </a:solidFill>
              </a:rPr>
              <a:t>LEZIONE 15 INFEZIONI DELLE VIE URINARIE </a:t>
            </a:r>
          </a:p>
        </p:txBody>
      </p:sp>
      <p:grpSp>
        <p:nvGrpSpPr>
          <p:cNvPr id="34833" name="Group 17"/>
          <p:cNvGrpSpPr>
            <a:grpSpLocks/>
          </p:cNvGrpSpPr>
          <p:nvPr/>
        </p:nvGrpSpPr>
        <p:grpSpPr bwMode="auto">
          <a:xfrm>
            <a:off x="0" y="2759075"/>
            <a:ext cx="9145588" cy="4098925"/>
            <a:chOff x="0" y="1738"/>
            <a:chExt cx="5761" cy="2582"/>
          </a:xfrm>
        </p:grpSpPr>
        <p:pic>
          <p:nvPicPr>
            <p:cNvPr id="34831" name="Picture 15" descr="Fondino"/>
            <p:cNvPicPr>
              <a:picLocks noChangeAspect="1" noChangeArrowheads="1"/>
            </p:cNvPicPr>
            <p:nvPr/>
          </p:nvPicPr>
          <p:blipFill>
            <a:blip r:embed="rId5" cstate="print"/>
            <a:srcRect/>
            <a:stretch>
              <a:fillRect/>
            </a:stretch>
          </p:blipFill>
          <p:spPr bwMode="auto">
            <a:xfrm>
              <a:off x="0" y="2158"/>
              <a:ext cx="5760" cy="2162"/>
            </a:xfrm>
            <a:prstGeom prst="rect">
              <a:avLst/>
            </a:prstGeom>
            <a:noFill/>
          </p:spPr>
        </p:pic>
        <p:pic>
          <p:nvPicPr>
            <p:cNvPr id="34829" name="Picture 13" descr="logo +marchio"/>
            <p:cNvPicPr>
              <a:picLocks noChangeAspect="1" noChangeArrowheads="1"/>
            </p:cNvPicPr>
            <p:nvPr/>
          </p:nvPicPr>
          <p:blipFill>
            <a:blip r:embed="rId6" cstate="print"/>
            <a:srcRect/>
            <a:stretch>
              <a:fillRect/>
            </a:stretch>
          </p:blipFill>
          <p:spPr bwMode="auto">
            <a:xfrm>
              <a:off x="0" y="2160"/>
              <a:ext cx="5761" cy="722"/>
            </a:xfrm>
            <a:prstGeom prst="rect">
              <a:avLst/>
            </a:prstGeom>
            <a:noFill/>
          </p:spPr>
        </p:pic>
        <p:pic>
          <p:nvPicPr>
            <p:cNvPr id="34832" name="Picture 16" descr="fascia"/>
            <p:cNvPicPr>
              <a:picLocks noChangeAspect="1" noChangeArrowheads="1"/>
            </p:cNvPicPr>
            <p:nvPr/>
          </p:nvPicPr>
          <p:blipFill>
            <a:blip r:embed="rId7" cstate="print"/>
            <a:srcRect/>
            <a:stretch>
              <a:fillRect/>
            </a:stretch>
          </p:blipFill>
          <p:spPr bwMode="auto">
            <a:xfrm>
              <a:off x="1316" y="1738"/>
              <a:ext cx="4444" cy="422"/>
            </a:xfrm>
            <a:prstGeom prst="rect">
              <a:avLst/>
            </a:prstGeom>
            <a:noFill/>
          </p:spPr>
        </p:pic>
      </p:grpSp>
      <p:sp>
        <p:nvSpPr>
          <p:cNvPr id="2" name="Rettangolo 1">
            <a:extLst>
              <a:ext uri="{FF2B5EF4-FFF2-40B4-BE49-F238E27FC236}">
                <a16:creationId xmlns:a16="http://schemas.microsoft.com/office/drawing/2014/main" id="{1366578A-C8C6-4144-8485-B79C7203D56C}"/>
              </a:ext>
            </a:extLst>
          </p:cNvPr>
          <p:cNvSpPr/>
          <p:nvPr/>
        </p:nvSpPr>
        <p:spPr>
          <a:xfrm>
            <a:off x="4572000" y="5339238"/>
            <a:ext cx="3935759" cy="646331"/>
          </a:xfrm>
          <a:prstGeom prst="rect">
            <a:avLst/>
          </a:prstGeom>
        </p:spPr>
        <p:txBody>
          <a:bodyPr wrap="square">
            <a:spAutoFit/>
          </a:bodyPr>
          <a:lstStyle/>
          <a:p>
            <a:r>
              <a:rPr lang="it-IT" b="1" dirty="0"/>
              <a:t>INFERMIERISTICA DELLE CRONICITA’ E DISABILITA’</a:t>
            </a:r>
          </a:p>
          <a:p>
            <a:endParaRPr lang="it-IT" b="1" dirty="0"/>
          </a:p>
          <a:p>
            <a:pPr algn="ctr"/>
            <a:r>
              <a:rPr lang="it-IT" b="1" dirty="0"/>
              <a:t>Docente Prof.ssa Carla Zenobi</a:t>
            </a:r>
          </a:p>
          <a:p>
            <a:endParaRPr lang="it-IT" dirty="0"/>
          </a:p>
        </p:txBody>
      </p:sp>
      <p:pic>
        <p:nvPicPr>
          <p:cNvPr id="3" name="Audio 2">
            <a:hlinkClick r:id="" action="ppaction://media"/>
            <a:extLst>
              <a:ext uri="{FF2B5EF4-FFF2-40B4-BE49-F238E27FC236}">
                <a16:creationId xmlns:a16="http://schemas.microsoft.com/office/drawing/2014/main" id="{2153B17D-47D9-4A57-BE1E-F39B8DC28DD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155"/>
    </mc:Choice>
    <mc:Fallback>
      <p:transition spd="slow" advTm="14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77492B-4EC9-44F3-A01B-D44589C0F42A}"/>
              </a:ext>
            </a:extLst>
          </p:cNvPr>
          <p:cNvSpPr>
            <a:spLocks noGrp="1"/>
          </p:cNvSpPr>
          <p:nvPr>
            <p:ph type="title"/>
          </p:nvPr>
        </p:nvSpPr>
        <p:spPr/>
        <p:txBody>
          <a:bodyPr/>
          <a:lstStyle/>
          <a:p>
            <a:pPr algn="ctr"/>
            <a:r>
              <a:rPr lang="it-IT" dirty="0"/>
              <a:t>INTERVENTI</a:t>
            </a:r>
          </a:p>
        </p:txBody>
      </p:sp>
      <p:sp>
        <p:nvSpPr>
          <p:cNvPr id="3" name="Segnaposto contenuto 2">
            <a:extLst>
              <a:ext uri="{FF2B5EF4-FFF2-40B4-BE49-F238E27FC236}">
                <a16:creationId xmlns:a16="http://schemas.microsoft.com/office/drawing/2014/main" id="{87ADF293-1203-48B6-98CB-F63996D0C45B}"/>
              </a:ext>
            </a:extLst>
          </p:cNvPr>
          <p:cNvSpPr>
            <a:spLocks noGrp="1"/>
          </p:cNvSpPr>
          <p:nvPr>
            <p:ph idx="1"/>
          </p:nvPr>
        </p:nvSpPr>
        <p:spPr>
          <a:xfrm>
            <a:off x="792162" y="918930"/>
            <a:ext cx="7559675" cy="4114800"/>
          </a:xfrm>
        </p:spPr>
        <p:txBody>
          <a:bodyPr/>
          <a:lstStyle/>
          <a:p>
            <a:pPr>
              <a:buNone/>
            </a:pPr>
            <a:r>
              <a:rPr lang="it-IT" sz="1600" b="1" dirty="0">
                <a:latin typeface="Comic Sans MS" pitchFamily="66" charset="0"/>
              </a:rPr>
              <a:t>Alleviare il dolore</a:t>
            </a:r>
            <a:r>
              <a:rPr lang="it-IT" sz="1600" dirty="0">
                <a:latin typeface="Comic Sans MS" pitchFamily="66" charset="0"/>
              </a:rPr>
              <a:t>. Somministrare la terapia antibiotica ed antalgica prescritta dal medico. Incoraggiare il paziente a bere abbondantemente acqua per favorire la diuresi e l’eliminazione dei batteri. Evitare l’assunzione di vino, cioccolata, alcoolici, caffè. Invitare a svuotare la vescica ogni 2-3 ore per ridurre la carica batterica urinaria.</a:t>
            </a:r>
          </a:p>
          <a:p>
            <a:pPr>
              <a:buNone/>
            </a:pPr>
            <a:endParaRPr lang="it-IT" sz="1600" dirty="0">
              <a:latin typeface="Comic Sans MS" pitchFamily="66" charset="0"/>
            </a:endParaRPr>
          </a:p>
          <a:p>
            <a:pPr>
              <a:buNone/>
            </a:pPr>
            <a:r>
              <a:rPr lang="it-IT" sz="1600" b="1" dirty="0">
                <a:latin typeface="Comic Sans MS" pitchFamily="66" charset="0"/>
              </a:rPr>
              <a:t>Prevenire le complicanze.  </a:t>
            </a:r>
            <a:r>
              <a:rPr lang="it-IT" sz="1600" dirty="0">
                <a:latin typeface="Comic Sans MS" pitchFamily="66" charset="0"/>
              </a:rPr>
              <a:t>Istruire la persona a saper riconoscere precocemente i segni e sintomi di infezione per rivolgersi tempestivamente al medico. In caso di infezioni ricorrenti può essere consigliato il monitoraggio periodico della funzionalità renale. Evitare l’uso di cateteri vescicali a permanenza, e comunque mantenerli in sito per il tempo strettamente indispensabile. Il caso di paziente portatore di catetere vescicale, usare tecniche asettiche per l’inserimento, usare un catetere di calibro piccolo, utilizzare un sistema di drenaggio chiuso, assicurare una scrupolosa igiene quotidiana, controllare l’aspetto delle urine, ed eseguire urinocolture in caso di sospetta infezione. Rilevare i parametri vitali</a:t>
            </a:r>
          </a:p>
          <a:p>
            <a:pPr>
              <a:buNone/>
            </a:pPr>
            <a:endParaRPr lang="it-IT" sz="1600" b="1" dirty="0">
              <a:latin typeface="Comic Sans MS" pitchFamily="66" charset="0"/>
            </a:endParaRPr>
          </a:p>
          <a:p>
            <a:pPr>
              <a:buNone/>
            </a:pPr>
            <a:r>
              <a:rPr lang="it-IT" sz="1600" b="1" dirty="0">
                <a:latin typeface="Comic Sans MS" pitchFamily="66" charset="0"/>
              </a:rPr>
              <a:t>Insegnare l’autocura</a:t>
            </a:r>
            <a:r>
              <a:rPr lang="it-IT" sz="1600" dirty="0">
                <a:latin typeface="Comic Sans MS" pitchFamily="66" charset="0"/>
              </a:rPr>
              <a:t>. Attuare  un piano di educazione sanitaria che tenga conto delle specifiche necessità  individuali</a:t>
            </a:r>
          </a:p>
          <a:p>
            <a:endParaRPr lang="it-IT" dirty="0"/>
          </a:p>
        </p:txBody>
      </p:sp>
      <p:sp>
        <p:nvSpPr>
          <p:cNvPr id="4" name="Segnaposto data 3">
            <a:extLst>
              <a:ext uri="{FF2B5EF4-FFF2-40B4-BE49-F238E27FC236}">
                <a16:creationId xmlns:a16="http://schemas.microsoft.com/office/drawing/2014/main" id="{03E3F6A0-4B74-4DA0-B1FF-77E4CDAC1CB1}"/>
              </a:ext>
            </a:extLst>
          </p:cNvPr>
          <p:cNvSpPr>
            <a:spLocks noGrp="1"/>
          </p:cNvSpPr>
          <p:nvPr>
            <p:ph type="dt" sz="half" idx="10"/>
          </p:nvPr>
        </p:nvSpPr>
        <p:spPr/>
        <p:txBody>
          <a:bodyPr/>
          <a:lstStyle/>
          <a:p>
            <a:fld id="{A744BB9A-CE97-4AED-B3B4-C9C958F31445}" type="datetime1">
              <a:rPr lang="it-IT" smtClean="0"/>
              <a:pPr/>
              <a:t>14/04/2020</a:t>
            </a:fld>
            <a:endParaRPr lang="it-IT"/>
          </a:p>
        </p:txBody>
      </p:sp>
      <p:sp>
        <p:nvSpPr>
          <p:cNvPr id="5" name="Segnaposto piè di pagina 4">
            <a:extLst>
              <a:ext uri="{FF2B5EF4-FFF2-40B4-BE49-F238E27FC236}">
                <a16:creationId xmlns:a16="http://schemas.microsoft.com/office/drawing/2014/main" id="{418D38C0-01C4-434C-A351-1FAB62E75582}"/>
              </a:ext>
            </a:extLst>
          </p:cNvPr>
          <p:cNvSpPr>
            <a:spLocks noGrp="1"/>
          </p:cNvSpPr>
          <p:nvPr>
            <p:ph type="ftr" sz="quarter" idx="11"/>
          </p:nvPr>
        </p:nvSpPr>
        <p:spPr/>
        <p:txBody>
          <a:bodyPr/>
          <a:lstStyle/>
          <a:p>
            <a:r>
              <a:rPr lang="it-IT"/>
              <a:t>Titolo Presentazione</a:t>
            </a:r>
          </a:p>
        </p:txBody>
      </p:sp>
      <p:sp>
        <p:nvSpPr>
          <p:cNvPr id="6" name="Segnaposto numero diapositiva 5">
            <a:extLst>
              <a:ext uri="{FF2B5EF4-FFF2-40B4-BE49-F238E27FC236}">
                <a16:creationId xmlns:a16="http://schemas.microsoft.com/office/drawing/2014/main" id="{1C725538-B00A-495F-B219-F777B3C9F7DC}"/>
              </a:ext>
            </a:extLst>
          </p:cNvPr>
          <p:cNvSpPr>
            <a:spLocks noGrp="1"/>
          </p:cNvSpPr>
          <p:nvPr>
            <p:ph type="sldNum" sz="quarter" idx="12"/>
          </p:nvPr>
        </p:nvSpPr>
        <p:spPr/>
        <p:txBody>
          <a:bodyPr/>
          <a:lstStyle/>
          <a:p>
            <a:r>
              <a:rPr lang="it-IT"/>
              <a:t>Pagina </a:t>
            </a:r>
            <a:fld id="{8EB204B8-FFE9-433F-9D3F-5A2C0C969167}" type="slidenum">
              <a:rPr lang="it-IT" smtClean="0"/>
              <a:pPr/>
              <a:t>10</a:t>
            </a:fld>
            <a:endParaRPr lang="it-IT"/>
          </a:p>
        </p:txBody>
      </p:sp>
      <p:pic>
        <p:nvPicPr>
          <p:cNvPr id="7" name="Audio 6">
            <a:hlinkClick r:id="" action="ppaction://media"/>
            <a:extLst>
              <a:ext uri="{FF2B5EF4-FFF2-40B4-BE49-F238E27FC236}">
                <a16:creationId xmlns:a16="http://schemas.microsoft.com/office/drawing/2014/main" id="{8FB6148A-2BAE-4921-8C8C-BE2C18374C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09581994"/>
      </p:ext>
    </p:extLst>
  </p:cSld>
  <p:clrMapOvr>
    <a:masterClrMapping/>
  </p:clrMapOvr>
  <mc:AlternateContent xmlns:mc="http://schemas.openxmlformats.org/markup-compatibility/2006">
    <mc:Choice xmlns:p14="http://schemas.microsoft.com/office/powerpoint/2010/main" Requires="p14">
      <p:transition spd="slow" p14:dur="2000" advTm="124155"/>
    </mc:Choice>
    <mc:Fallback>
      <p:transition spd="slow" advTm="124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AFBC35-FA95-4DF9-9288-33068F31AF9B}"/>
              </a:ext>
            </a:extLst>
          </p:cNvPr>
          <p:cNvSpPr>
            <a:spLocks noGrp="1"/>
          </p:cNvSpPr>
          <p:nvPr>
            <p:ph type="title"/>
          </p:nvPr>
        </p:nvSpPr>
        <p:spPr/>
        <p:txBody>
          <a:bodyPr/>
          <a:lstStyle/>
          <a:p>
            <a:pPr algn="ctr"/>
            <a:r>
              <a:rPr lang="it-IT" dirty="0"/>
              <a:t>VALUTAZIONE</a:t>
            </a:r>
          </a:p>
        </p:txBody>
      </p:sp>
      <p:sp>
        <p:nvSpPr>
          <p:cNvPr id="3" name="Segnaposto contenuto 2">
            <a:extLst>
              <a:ext uri="{FF2B5EF4-FFF2-40B4-BE49-F238E27FC236}">
                <a16:creationId xmlns:a16="http://schemas.microsoft.com/office/drawing/2014/main" id="{A5C61F49-87F2-4C54-8EAE-0C646BC558C0}"/>
              </a:ext>
            </a:extLst>
          </p:cNvPr>
          <p:cNvSpPr>
            <a:spLocks noGrp="1"/>
          </p:cNvSpPr>
          <p:nvPr>
            <p:ph idx="1"/>
          </p:nvPr>
        </p:nvSpPr>
        <p:spPr/>
        <p:txBody>
          <a:bodyPr/>
          <a:lstStyle/>
          <a:p>
            <a:pPr>
              <a:buNone/>
            </a:pPr>
            <a:r>
              <a:rPr lang="it-IT" b="1" dirty="0">
                <a:latin typeface="Comic Sans MS" pitchFamily="66" charset="0"/>
              </a:rPr>
              <a:t>Risultati attesi.</a:t>
            </a:r>
          </a:p>
          <a:p>
            <a:pPr>
              <a:buNone/>
            </a:pPr>
            <a:endParaRPr lang="it-IT" b="1" dirty="0">
              <a:latin typeface="Comic Sans MS" pitchFamily="66" charset="0"/>
            </a:endParaRPr>
          </a:p>
          <a:p>
            <a:pPr>
              <a:buNone/>
            </a:pPr>
            <a:r>
              <a:rPr lang="it-IT" dirty="0">
                <a:latin typeface="Comic Sans MS" pitchFamily="66" charset="0"/>
              </a:rPr>
              <a:t>Diminuzione del dolore e del malessere</a:t>
            </a:r>
          </a:p>
          <a:p>
            <a:pPr>
              <a:buNone/>
            </a:pPr>
            <a:r>
              <a:rPr lang="it-IT" dirty="0">
                <a:latin typeface="Comic Sans MS" pitchFamily="66" charset="0"/>
              </a:rPr>
              <a:t>Corretta assunzione della terapia prescritta</a:t>
            </a:r>
          </a:p>
          <a:p>
            <a:pPr>
              <a:buNone/>
            </a:pPr>
            <a:endParaRPr lang="it-IT" dirty="0">
              <a:latin typeface="Comic Sans MS" pitchFamily="66" charset="0"/>
            </a:endParaRPr>
          </a:p>
          <a:p>
            <a:pPr>
              <a:buNone/>
            </a:pPr>
            <a:r>
              <a:rPr lang="it-IT" dirty="0">
                <a:latin typeface="Comic Sans MS" pitchFamily="66" charset="0"/>
              </a:rPr>
              <a:t>Il paziente riconosce e spiega le caratteristiche delle infezioni urinarie</a:t>
            </a:r>
          </a:p>
          <a:p>
            <a:pPr>
              <a:buNone/>
            </a:pPr>
            <a:endParaRPr lang="it-IT" dirty="0">
              <a:latin typeface="Comic Sans MS" pitchFamily="66" charset="0"/>
            </a:endParaRPr>
          </a:p>
          <a:p>
            <a:pPr>
              <a:buNone/>
            </a:pPr>
            <a:r>
              <a:rPr lang="it-IT" dirty="0">
                <a:latin typeface="Comic Sans MS" pitchFamily="66" charset="0"/>
              </a:rPr>
              <a:t>Non ci sono complicanze</a:t>
            </a:r>
          </a:p>
          <a:p>
            <a:endParaRPr lang="it-IT" dirty="0"/>
          </a:p>
        </p:txBody>
      </p:sp>
      <p:sp>
        <p:nvSpPr>
          <p:cNvPr id="4" name="Segnaposto data 3">
            <a:extLst>
              <a:ext uri="{FF2B5EF4-FFF2-40B4-BE49-F238E27FC236}">
                <a16:creationId xmlns:a16="http://schemas.microsoft.com/office/drawing/2014/main" id="{D3BB311F-14CC-4307-A7AE-9EB1BE63ACCB}"/>
              </a:ext>
            </a:extLst>
          </p:cNvPr>
          <p:cNvSpPr>
            <a:spLocks noGrp="1"/>
          </p:cNvSpPr>
          <p:nvPr>
            <p:ph type="dt" sz="half" idx="10"/>
          </p:nvPr>
        </p:nvSpPr>
        <p:spPr/>
        <p:txBody>
          <a:bodyPr/>
          <a:lstStyle/>
          <a:p>
            <a:fld id="{A744BB9A-CE97-4AED-B3B4-C9C958F31445}" type="datetime1">
              <a:rPr lang="it-IT" smtClean="0"/>
              <a:pPr/>
              <a:t>14/04/2020</a:t>
            </a:fld>
            <a:endParaRPr lang="it-IT"/>
          </a:p>
        </p:txBody>
      </p:sp>
      <p:sp>
        <p:nvSpPr>
          <p:cNvPr id="5" name="Segnaposto piè di pagina 4">
            <a:extLst>
              <a:ext uri="{FF2B5EF4-FFF2-40B4-BE49-F238E27FC236}">
                <a16:creationId xmlns:a16="http://schemas.microsoft.com/office/drawing/2014/main" id="{AC3C2B5C-554A-43DB-B854-79A3F64F723E}"/>
              </a:ext>
            </a:extLst>
          </p:cNvPr>
          <p:cNvSpPr>
            <a:spLocks noGrp="1"/>
          </p:cNvSpPr>
          <p:nvPr>
            <p:ph type="ftr" sz="quarter" idx="11"/>
          </p:nvPr>
        </p:nvSpPr>
        <p:spPr/>
        <p:txBody>
          <a:bodyPr/>
          <a:lstStyle/>
          <a:p>
            <a:r>
              <a:rPr lang="it-IT"/>
              <a:t>Titolo Presentazione</a:t>
            </a:r>
          </a:p>
        </p:txBody>
      </p:sp>
      <p:sp>
        <p:nvSpPr>
          <p:cNvPr id="6" name="Segnaposto numero diapositiva 5">
            <a:extLst>
              <a:ext uri="{FF2B5EF4-FFF2-40B4-BE49-F238E27FC236}">
                <a16:creationId xmlns:a16="http://schemas.microsoft.com/office/drawing/2014/main" id="{F8F5EBE0-5FE7-4DB3-A869-86469BE7DB85}"/>
              </a:ext>
            </a:extLst>
          </p:cNvPr>
          <p:cNvSpPr>
            <a:spLocks noGrp="1"/>
          </p:cNvSpPr>
          <p:nvPr>
            <p:ph type="sldNum" sz="quarter" idx="12"/>
          </p:nvPr>
        </p:nvSpPr>
        <p:spPr/>
        <p:txBody>
          <a:bodyPr/>
          <a:lstStyle/>
          <a:p>
            <a:r>
              <a:rPr lang="it-IT"/>
              <a:t>Pagina </a:t>
            </a:r>
            <a:fld id="{8EB204B8-FFE9-433F-9D3F-5A2C0C969167}" type="slidenum">
              <a:rPr lang="it-IT" smtClean="0"/>
              <a:pPr/>
              <a:t>11</a:t>
            </a:fld>
            <a:endParaRPr lang="it-IT"/>
          </a:p>
        </p:txBody>
      </p:sp>
      <p:pic>
        <p:nvPicPr>
          <p:cNvPr id="7" name="Audio 6">
            <a:hlinkClick r:id="" action="ppaction://media"/>
            <a:extLst>
              <a:ext uri="{FF2B5EF4-FFF2-40B4-BE49-F238E27FC236}">
                <a16:creationId xmlns:a16="http://schemas.microsoft.com/office/drawing/2014/main" id="{1C0BD115-23DC-4D8F-BB34-C18C0C8149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52669513"/>
      </p:ext>
    </p:extLst>
  </p:cSld>
  <p:clrMapOvr>
    <a:masterClrMapping/>
  </p:clrMapOvr>
  <mc:AlternateContent xmlns:mc="http://schemas.openxmlformats.org/markup-compatibility/2006">
    <mc:Choice xmlns:p14="http://schemas.microsoft.com/office/powerpoint/2010/main" Requires="p14">
      <p:transition spd="slow" p14:dur="2000" advTm="19020"/>
    </mc:Choice>
    <mc:Fallback>
      <p:transition spd="slow" advTm="19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8EAEB1-CCBC-4F26-9202-C88C2A6F1AC4}"/>
              </a:ext>
            </a:extLst>
          </p:cNvPr>
          <p:cNvSpPr>
            <a:spLocks noGrp="1"/>
          </p:cNvSpPr>
          <p:nvPr>
            <p:ph type="title"/>
          </p:nvPr>
        </p:nvSpPr>
        <p:spPr/>
        <p:txBody>
          <a:bodyPr/>
          <a:lstStyle/>
          <a:p>
            <a:pPr algn="ctr"/>
            <a:r>
              <a:rPr lang="it-IT" dirty="0"/>
              <a:t>CASO CLINICO</a:t>
            </a:r>
          </a:p>
        </p:txBody>
      </p:sp>
      <p:sp>
        <p:nvSpPr>
          <p:cNvPr id="3" name="Segnaposto contenuto 2">
            <a:extLst>
              <a:ext uri="{FF2B5EF4-FFF2-40B4-BE49-F238E27FC236}">
                <a16:creationId xmlns:a16="http://schemas.microsoft.com/office/drawing/2014/main" id="{0786A94C-A683-48FE-9342-E7C2E08731EB}"/>
              </a:ext>
            </a:extLst>
          </p:cNvPr>
          <p:cNvSpPr>
            <a:spLocks noGrp="1"/>
          </p:cNvSpPr>
          <p:nvPr>
            <p:ph idx="1"/>
          </p:nvPr>
        </p:nvSpPr>
        <p:spPr>
          <a:xfrm>
            <a:off x="792162" y="1196752"/>
            <a:ext cx="7559675" cy="4114800"/>
          </a:xfrm>
        </p:spPr>
        <p:txBody>
          <a:bodyPr/>
          <a:lstStyle/>
          <a:p>
            <a:pPr>
              <a:buNone/>
            </a:pPr>
            <a:r>
              <a:rPr lang="it-IT" sz="1800" dirty="0"/>
              <a:t>Riccardo, in seguito ad incidente stradale, ha riportato trauma midollare con paralisi degli arti inferiori e vescica neurologica. E’ portatore di catetere vescicale a permanenza, e deve essere dimesso a domicilio dopo un lungo periodo di ricovero ospedaliero.</a:t>
            </a:r>
          </a:p>
          <a:p>
            <a:pPr>
              <a:buNone/>
            </a:pPr>
            <a:endParaRPr lang="it-IT" sz="1800" dirty="0"/>
          </a:p>
          <a:p>
            <a:pPr>
              <a:buNone/>
            </a:pPr>
            <a:r>
              <a:rPr lang="it-IT" sz="1800" dirty="0"/>
              <a:t>Formula una diagnosi infermieristica e il relativo piano di assistenza per i seguenti modelli</a:t>
            </a:r>
          </a:p>
          <a:p>
            <a:pPr>
              <a:buNone/>
            </a:pPr>
            <a:r>
              <a:rPr lang="it-IT" sz="1800" dirty="0"/>
              <a:t>Eliminazione</a:t>
            </a:r>
          </a:p>
          <a:p>
            <a:pPr>
              <a:buNone/>
            </a:pPr>
            <a:r>
              <a:rPr lang="it-IT" sz="1800" dirty="0"/>
              <a:t>Sicurezza e protezione</a:t>
            </a:r>
          </a:p>
          <a:p>
            <a:pPr>
              <a:buNone/>
            </a:pPr>
            <a:r>
              <a:rPr lang="it-IT" sz="1800" dirty="0"/>
              <a:t>Attività ed esercizio fisico</a:t>
            </a:r>
          </a:p>
          <a:p>
            <a:endParaRPr lang="it-IT" dirty="0"/>
          </a:p>
        </p:txBody>
      </p:sp>
      <p:sp>
        <p:nvSpPr>
          <p:cNvPr id="4" name="Segnaposto data 3">
            <a:extLst>
              <a:ext uri="{FF2B5EF4-FFF2-40B4-BE49-F238E27FC236}">
                <a16:creationId xmlns:a16="http://schemas.microsoft.com/office/drawing/2014/main" id="{280B1B52-1262-436F-A121-C5773ED9444F}"/>
              </a:ext>
            </a:extLst>
          </p:cNvPr>
          <p:cNvSpPr>
            <a:spLocks noGrp="1"/>
          </p:cNvSpPr>
          <p:nvPr>
            <p:ph type="dt" sz="half" idx="10"/>
          </p:nvPr>
        </p:nvSpPr>
        <p:spPr/>
        <p:txBody>
          <a:bodyPr/>
          <a:lstStyle/>
          <a:p>
            <a:fld id="{A744BB9A-CE97-4AED-B3B4-C9C958F31445}" type="datetime1">
              <a:rPr lang="it-IT" smtClean="0"/>
              <a:pPr/>
              <a:t>14/04/2020</a:t>
            </a:fld>
            <a:endParaRPr lang="it-IT"/>
          </a:p>
        </p:txBody>
      </p:sp>
      <p:sp>
        <p:nvSpPr>
          <p:cNvPr id="5" name="Segnaposto piè di pagina 4">
            <a:extLst>
              <a:ext uri="{FF2B5EF4-FFF2-40B4-BE49-F238E27FC236}">
                <a16:creationId xmlns:a16="http://schemas.microsoft.com/office/drawing/2014/main" id="{5A956DF2-56BD-4440-9AF6-7C9C7ED490E2}"/>
              </a:ext>
            </a:extLst>
          </p:cNvPr>
          <p:cNvSpPr>
            <a:spLocks noGrp="1"/>
          </p:cNvSpPr>
          <p:nvPr>
            <p:ph type="ftr" sz="quarter" idx="11"/>
          </p:nvPr>
        </p:nvSpPr>
        <p:spPr/>
        <p:txBody>
          <a:bodyPr/>
          <a:lstStyle/>
          <a:p>
            <a:r>
              <a:rPr lang="it-IT"/>
              <a:t>Titolo Presentazione</a:t>
            </a:r>
          </a:p>
        </p:txBody>
      </p:sp>
      <p:sp>
        <p:nvSpPr>
          <p:cNvPr id="6" name="Segnaposto numero diapositiva 5">
            <a:extLst>
              <a:ext uri="{FF2B5EF4-FFF2-40B4-BE49-F238E27FC236}">
                <a16:creationId xmlns:a16="http://schemas.microsoft.com/office/drawing/2014/main" id="{FC0B362D-FFC4-47B2-B6F1-5E66804C1773}"/>
              </a:ext>
            </a:extLst>
          </p:cNvPr>
          <p:cNvSpPr>
            <a:spLocks noGrp="1"/>
          </p:cNvSpPr>
          <p:nvPr>
            <p:ph type="sldNum" sz="quarter" idx="12"/>
          </p:nvPr>
        </p:nvSpPr>
        <p:spPr/>
        <p:txBody>
          <a:bodyPr/>
          <a:lstStyle/>
          <a:p>
            <a:r>
              <a:rPr lang="it-IT"/>
              <a:t>Pagina </a:t>
            </a:r>
            <a:fld id="{8EB204B8-FFE9-433F-9D3F-5A2C0C969167}" type="slidenum">
              <a:rPr lang="it-IT" smtClean="0"/>
              <a:pPr/>
              <a:t>12</a:t>
            </a:fld>
            <a:endParaRPr lang="it-IT"/>
          </a:p>
        </p:txBody>
      </p:sp>
      <p:pic>
        <p:nvPicPr>
          <p:cNvPr id="7" name="Audio 6">
            <a:hlinkClick r:id="" action="ppaction://media"/>
            <a:extLst>
              <a:ext uri="{FF2B5EF4-FFF2-40B4-BE49-F238E27FC236}">
                <a16:creationId xmlns:a16="http://schemas.microsoft.com/office/drawing/2014/main" id="{FFA5030F-8234-4C09-BAF1-8249CA11A5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495673"/>
      </p:ext>
    </p:extLst>
  </p:cSld>
  <p:clrMapOvr>
    <a:masterClrMapping/>
  </p:clrMapOvr>
  <mc:AlternateContent xmlns:mc="http://schemas.openxmlformats.org/markup-compatibility/2006">
    <mc:Choice xmlns:p14="http://schemas.microsoft.com/office/powerpoint/2010/main" Requires="p14">
      <p:transition spd="slow" p14:dur="2000" advTm="14767"/>
    </mc:Choice>
    <mc:Fallback>
      <p:transition spd="slow" advTm="14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contenuto 9">
            <a:extLst>
              <a:ext uri="{FF2B5EF4-FFF2-40B4-BE49-F238E27FC236}">
                <a16:creationId xmlns:a16="http://schemas.microsoft.com/office/drawing/2014/main" id="{63E2F335-817F-4C12-B1D3-049E0F4EAD44}"/>
              </a:ext>
            </a:extLst>
          </p:cNvPr>
          <p:cNvSpPr>
            <a:spLocks noGrp="1"/>
          </p:cNvSpPr>
          <p:nvPr>
            <p:ph idx="1"/>
          </p:nvPr>
        </p:nvSpPr>
        <p:spPr>
          <a:xfrm>
            <a:off x="1219200" y="620688"/>
            <a:ext cx="7559675" cy="4114800"/>
          </a:xfrm>
        </p:spPr>
        <p:txBody>
          <a:bodyPr/>
          <a:lstStyle/>
          <a:p>
            <a:pPr>
              <a:buNone/>
            </a:pPr>
            <a:r>
              <a:rPr lang="it-IT" sz="1600" dirty="0"/>
              <a:t>Sono causate dalla presenza di microorganismi patogeni nel tratto urinario.</a:t>
            </a:r>
          </a:p>
          <a:p>
            <a:pPr>
              <a:buNone/>
            </a:pPr>
            <a:endParaRPr lang="it-IT" sz="1600" dirty="0"/>
          </a:p>
          <a:p>
            <a:pPr algn="ctr">
              <a:buNone/>
            </a:pPr>
            <a:r>
              <a:rPr lang="it-IT" sz="1600" b="1" dirty="0"/>
              <a:t>CLASSIFICAZIONE</a:t>
            </a:r>
          </a:p>
          <a:p>
            <a:pPr>
              <a:buNone/>
            </a:pPr>
            <a:r>
              <a:rPr lang="it-IT" sz="1600" b="1" dirty="0"/>
              <a:t>Infezioni vie urinarie inferiori                   Infezioni vie urinarie superiori</a:t>
            </a:r>
          </a:p>
          <a:p>
            <a:pPr>
              <a:buNone/>
            </a:pPr>
            <a:r>
              <a:rPr lang="it-IT" sz="1600" dirty="0"/>
              <a:t>Cistite, prostatite, uretrite                            pielonefrite acuta e cronica, ascesso</a:t>
            </a:r>
          </a:p>
          <a:p>
            <a:pPr>
              <a:buNone/>
            </a:pPr>
            <a:r>
              <a:rPr lang="it-IT" sz="1600" dirty="0"/>
              <a:t>                                                                   renale, nefrite interstiziale, ascesso</a:t>
            </a:r>
          </a:p>
          <a:p>
            <a:pPr>
              <a:buNone/>
            </a:pPr>
            <a:r>
              <a:rPr lang="it-IT" sz="1600" dirty="0"/>
              <a:t>                                                                   perineale</a:t>
            </a:r>
          </a:p>
          <a:p>
            <a:pPr>
              <a:buNone/>
            </a:pPr>
            <a:endParaRPr lang="it-IT" sz="1600" dirty="0"/>
          </a:p>
          <a:p>
            <a:pPr>
              <a:buNone/>
            </a:pPr>
            <a:endParaRPr lang="it-IT" sz="1600" b="1" dirty="0"/>
          </a:p>
          <a:p>
            <a:pPr>
              <a:buNone/>
            </a:pPr>
            <a:endParaRPr lang="it-IT" sz="1600" b="1" dirty="0"/>
          </a:p>
          <a:p>
            <a:pPr>
              <a:buNone/>
            </a:pPr>
            <a:r>
              <a:rPr lang="it-IT" sz="1600" b="1" dirty="0"/>
              <a:t>Non complicate                                            </a:t>
            </a:r>
            <a:r>
              <a:rPr lang="it-IT" sz="1600" b="1" dirty="0" err="1"/>
              <a:t>Complicate</a:t>
            </a:r>
            <a:endParaRPr lang="it-IT" sz="1600" b="1" dirty="0"/>
          </a:p>
          <a:p>
            <a:pPr>
              <a:buNone/>
            </a:pPr>
            <a:r>
              <a:rPr lang="it-IT" sz="1600" dirty="0"/>
              <a:t>Di origine ambientale                                  nosocomiali, associate a </a:t>
            </a:r>
          </a:p>
          <a:p>
            <a:pPr>
              <a:buNone/>
            </a:pPr>
            <a:r>
              <a:rPr lang="it-IT" sz="1600" dirty="0"/>
              <a:t>                                                                   cateterismo, ad anomalie </a:t>
            </a:r>
          </a:p>
          <a:p>
            <a:pPr>
              <a:buNone/>
            </a:pPr>
            <a:r>
              <a:rPr lang="it-IT" sz="1600" dirty="0"/>
              <a:t>                                                                   urologiche, immunodepressione,</a:t>
            </a:r>
          </a:p>
          <a:p>
            <a:pPr>
              <a:buNone/>
            </a:pPr>
            <a:r>
              <a:rPr lang="it-IT" sz="1600" dirty="0"/>
              <a:t>                                                                   diabete, ostruzione VU</a:t>
            </a:r>
          </a:p>
          <a:p>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r>
              <a:rPr lang="it-IT" dirty="0"/>
              <a:t>Pagina </a:t>
            </a:r>
            <a:fld id="{8EB204B8-FFE9-433F-9D3F-5A2C0C969167}" type="slidenum">
              <a:rPr lang="it-IT" smtClean="0"/>
              <a:pPr/>
              <a:t>2</a:t>
            </a:fld>
            <a:endParaRPr lang="it-IT" dirty="0"/>
          </a:p>
        </p:txBody>
      </p:sp>
      <p:pic>
        <p:nvPicPr>
          <p:cNvPr id="2" name="Audio 1">
            <a:hlinkClick r:id="" action="ppaction://media"/>
            <a:extLst>
              <a:ext uri="{FF2B5EF4-FFF2-40B4-BE49-F238E27FC236}">
                <a16:creationId xmlns:a16="http://schemas.microsoft.com/office/drawing/2014/main" id="{DBAD8C7C-A744-43C1-BD6E-8B1DB4D97E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57968948"/>
      </p:ext>
    </p:extLst>
  </p:cSld>
  <p:clrMapOvr>
    <a:masterClrMapping/>
  </p:clrMapOvr>
  <mc:AlternateContent xmlns:mc="http://schemas.openxmlformats.org/markup-compatibility/2006">
    <mc:Choice xmlns:p14="http://schemas.microsoft.com/office/powerpoint/2010/main" Requires="p14">
      <p:transition spd="slow" p14:dur="2000" advTm="78592"/>
    </mc:Choice>
    <mc:Fallback>
      <p:transition spd="slow" advTm="78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E6FFDBE-1EA9-433E-BC46-BD24316D4271}"/>
              </a:ext>
            </a:extLst>
          </p:cNvPr>
          <p:cNvSpPr>
            <a:spLocks noGrp="1"/>
          </p:cNvSpPr>
          <p:nvPr>
            <p:ph idx="1"/>
          </p:nvPr>
        </p:nvSpPr>
        <p:spPr>
          <a:xfrm>
            <a:off x="907981" y="836712"/>
            <a:ext cx="7559675" cy="4114800"/>
          </a:xfrm>
        </p:spPr>
        <p:txBody>
          <a:bodyPr/>
          <a:lstStyle/>
          <a:p>
            <a:pPr>
              <a:buNone/>
            </a:pPr>
            <a:r>
              <a:rPr lang="it-IT" sz="1800" dirty="0"/>
              <a:t>La sterilità della vescica è mantenuta da diversi meccanismi: </a:t>
            </a:r>
          </a:p>
          <a:p>
            <a:r>
              <a:rPr lang="it-IT" sz="1800" dirty="0"/>
              <a:t>barriera anatomica dell’uretra</a:t>
            </a:r>
          </a:p>
          <a:p>
            <a:r>
              <a:rPr lang="it-IT" sz="1800" dirty="0"/>
              <a:t>Il flusso dell’urina</a:t>
            </a:r>
          </a:p>
          <a:p>
            <a:r>
              <a:rPr lang="it-IT" sz="1800" dirty="0"/>
              <a:t>La giunzione </a:t>
            </a:r>
            <a:r>
              <a:rPr lang="it-IT" sz="1800" dirty="0" err="1"/>
              <a:t>uretro</a:t>
            </a:r>
            <a:r>
              <a:rPr lang="it-IT" sz="1800" dirty="0"/>
              <a:t>-vescicale</a:t>
            </a:r>
          </a:p>
          <a:p>
            <a:r>
              <a:rPr lang="it-IT" sz="1800" dirty="0"/>
              <a:t>Enzimi antibatterici e anticorpi</a:t>
            </a:r>
          </a:p>
          <a:p>
            <a:r>
              <a:rPr lang="it-IT" sz="1800" dirty="0"/>
              <a:t>Effetti antiadesivi delle cellule della </a:t>
            </a:r>
            <a:r>
              <a:rPr lang="it-IT" sz="1800" dirty="0" err="1"/>
              <a:t>vucosa</a:t>
            </a:r>
            <a:r>
              <a:rPr lang="it-IT" sz="1800" dirty="0"/>
              <a:t> vescicale</a:t>
            </a:r>
          </a:p>
          <a:p>
            <a:endParaRPr lang="it-IT" sz="1800" dirty="0"/>
          </a:p>
          <a:p>
            <a:pPr>
              <a:buNone/>
            </a:pPr>
            <a:r>
              <a:rPr lang="it-IT" sz="1800" dirty="0"/>
              <a:t>Anomalie e disfunzioni di tali meccanismi espongono  allo sviluppo delle IVU. La maggior parte delle infezioni alle vie urinarie origina da microrganismi fecali  che migrano dal perineo alla vescica, dove aderiscono alla superficie della mucosa</a:t>
            </a:r>
          </a:p>
          <a:p>
            <a:endParaRPr lang="it-IT" dirty="0"/>
          </a:p>
        </p:txBody>
      </p:sp>
      <p:sp>
        <p:nvSpPr>
          <p:cNvPr id="4" name="Segnaposto data 3">
            <a:extLst>
              <a:ext uri="{FF2B5EF4-FFF2-40B4-BE49-F238E27FC236}">
                <a16:creationId xmlns:a16="http://schemas.microsoft.com/office/drawing/2014/main" id="{E5651482-A9A7-4F06-8A63-FCACC0411E62}"/>
              </a:ext>
            </a:extLst>
          </p:cNvPr>
          <p:cNvSpPr>
            <a:spLocks noGrp="1"/>
          </p:cNvSpPr>
          <p:nvPr>
            <p:ph type="dt" sz="half" idx="10"/>
          </p:nvPr>
        </p:nvSpPr>
        <p:spPr/>
        <p:txBody>
          <a:bodyPr/>
          <a:lstStyle/>
          <a:p>
            <a:fld id="{A744BB9A-CE97-4AED-B3B4-C9C958F31445}" type="datetime1">
              <a:rPr lang="it-IT" smtClean="0"/>
              <a:pPr/>
              <a:t>14/04/2020</a:t>
            </a:fld>
            <a:endParaRPr lang="it-IT"/>
          </a:p>
        </p:txBody>
      </p:sp>
      <p:sp>
        <p:nvSpPr>
          <p:cNvPr id="5" name="Segnaposto piè di pagina 4">
            <a:extLst>
              <a:ext uri="{FF2B5EF4-FFF2-40B4-BE49-F238E27FC236}">
                <a16:creationId xmlns:a16="http://schemas.microsoft.com/office/drawing/2014/main" id="{F36AFB27-CF00-4750-B7FF-78BC2354A7EA}"/>
              </a:ext>
            </a:extLst>
          </p:cNvPr>
          <p:cNvSpPr>
            <a:spLocks noGrp="1"/>
          </p:cNvSpPr>
          <p:nvPr>
            <p:ph type="ftr" sz="quarter" idx="11"/>
          </p:nvPr>
        </p:nvSpPr>
        <p:spPr/>
        <p:txBody>
          <a:bodyPr/>
          <a:lstStyle/>
          <a:p>
            <a:r>
              <a:rPr lang="it-IT"/>
              <a:t>Titolo Presentazione</a:t>
            </a:r>
          </a:p>
        </p:txBody>
      </p:sp>
      <p:sp>
        <p:nvSpPr>
          <p:cNvPr id="6" name="Segnaposto numero diapositiva 5">
            <a:extLst>
              <a:ext uri="{FF2B5EF4-FFF2-40B4-BE49-F238E27FC236}">
                <a16:creationId xmlns:a16="http://schemas.microsoft.com/office/drawing/2014/main" id="{C2BCE433-8A3F-4F4F-9053-E8430236F025}"/>
              </a:ext>
            </a:extLst>
          </p:cNvPr>
          <p:cNvSpPr>
            <a:spLocks noGrp="1"/>
          </p:cNvSpPr>
          <p:nvPr>
            <p:ph type="sldNum" sz="quarter" idx="12"/>
          </p:nvPr>
        </p:nvSpPr>
        <p:spPr/>
        <p:txBody>
          <a:bodyPr/>
          <a:lstStyle/>
          <a:p>
            <a:r>
              <a:rPr lang="it-IT"/>
              <a:t>Pagina </a:t>
            </a:r>
            <a:fld id="{8EB204B8-FFE9-433F-9D3F-5A2C0C969167}" type="slidenum">
              <a:rPr lang="it-IT" smtClean="0"/>
              <a:pPr/>
              <a:t>3</a:t>
            </a:fld>
            <a:endParaRPr lang="it-IT"/>
          </a:p>
        </p:txBody>
      </p:sp>
      <p:pic>
        <p:nvPicPr>
          <p:cNvPr id="2" name="Audio 1">
            <a:hlinkClick r:id="" action="ppaction://media"/>
            <a:extLst>
              <a:ext uri="{FF2B5EF4-FFF2-40B4-BE49-F238E27FC236}">
                <a16:creationId xmlns:a16="http://schemas.microsoft.com/office/drawing/2014/main" id="{19A48714-24C4-4DEC-89BA-9A1105DE1F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09915724"/>
      </p:ext>
    </p:extLst>
  </p:cSld>
  <p:clrMapOvr>
    <a:masterClrMapping/>
  </p:clrMapOvr>
  <mc:AlternateContent xmlns:mc="http://schemas.openxmlformats.org/markup-compatibility/2006">
    <mc:Choice xmlns:p14="http://schemas.microsoft.com/office/powerpoint/2010/main" Requires="p14">
      <p:transition spd="slow" p14:dur="2000" advTm="49248"/>
    </mc:Choice>
    <mc:Fallback>
      <p:transition spd="slow" advTm="49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2E8E1ED-3947-4DBF-9C5E-D6B3AE5BCC88}"/>
              </a:ext>
            </a:extLst>
          </p:cNvPr>
          <p:cNvSpPr>
            <a:spLocks noGrp="1"/>
          </p:cNvSpPr>
          <p:nvPr>
            <p:ph idx="1"/>
          </p:nvPr>
        </p:nvSpPr>
        <p:spPr>
          <a:xfrm>
            <a:off x="792162" y="980728"/>
            <a:ext cx="7559675" cy="4114800"/>
          </a:xfrm>
        </p:spPr>
        <p:txBody>
          <a:bodyPr/>
          <a:lstStyle/>
          <a:p>
            <a:pPr>
              <a:buNone/>
            </a:pPr>
            <a:r>
              <a:rPr lang="it-IT" sz="1800" b="1" dirty="0"/>
              <a:t>Il reflusso </a:t>
            </a:r>
            <a:r>
              <a:rPr lang="it-IT" sz="1800" b="1" dirty="0" err="1"/>
              <a:t>uretrovescicale</a:t>
            </a:r>
            <a:r>
              <a:rPr lang="it-IT" sz="1800" b="1" dirty="0"/>
              <a:t> </a:t>
            </a:r>
            <a:r>
              <a:rPr lang="it-IT" sz="1800" dirty="0"/>
              <a:t>è l’inversione del flusso normale dell’urina dall’uretra alla vescica, causata da un’ostruzione del flusso normale, oppure da disfunzioni della giunzione </a:t>
            </a:r>
            <a:r>
              <a:rPr lang="it-IT" sz="1800" dirty="0" err="1"/>
              <a:t>uretro</a:t>
            </a:r>
            <a:r>
              <a:rPr lang="it-IT" sz="1800" dirty="0"/>
              <a:t>-vescicale, frequenti in menopausa</a:t>
            </a:r>
          </a:p>
          <a:p>
            <a:pPr>
              <a:buNone/>
            </a:pPr>
            <a:endParaRPr lang="it-IT" sz="1800" dirty="0"/>
          </a:p>
          <a:p>
            <a:pPr>
              <a:buNone/>
            </a:pPr>
            <a:r>
              <a:rPr lang="it-IT" sz="1800" b="1" dirty="0"/>
              <a:t>Il reflusso vescicoureterale </a:t>
            </a:r>
            <a:r>
              <a:rPr lang="it-IT" sz="1800" dirty="0"/>
              <a:t>è rappresentato dal reflusso di urina dalla vescica agli ureteri, che si realizza in caso di disfunzione della valvola ureterovescicale, dovuta a patologie congenite o ad anomalie ureterali. In questi casi i batteri possono arrivare ai reni e danneggiarli gravemente</a:t>
            </a:r>
          </a:p>
          <a:p>
            <a:pPr>
              <a:buNone/>
            </a:pPr>
            <a:endParaRPr lang="it-IT" sz="1800" dirty="0"/>
          </a:p>
          <a:p>
            <a:pPr>
              <a:buNone/>
            </a:pPr>
            <a:r>
              <a:rPr lang="it-IT" sz="1800" b="1" dirty="0"/>
              <a:t>La batteriuria </a:t>
            </a:r>
            <a:r>
              <a:rPr lang="it-IT" sz="1800" dirty="0"/>
              <a:t>è definita come la presenza di più di 10</a:t>
            </a:r>
            <a:r>
              <a:rPr lang="it-IT" sz="1800" baseline="30000" dirty="0"/>
              <a:t>5</a:t>
            </a:r>
            <a:r>
              <a:rPr lang="it-IT" sz="1800" dirty="0"/>
              <a:t> colonie di batteri in 1ml di urina prelevata sterilmente. I germi più frequentemente responsabili delle IVU sono </a:t>
            </a:r>
            <a:r>
              <a:rPr lang="it-IT" sz="1800" i="1" dirty="0"/>
              <a:t>l’Escherichia coli</a:t>
            </a:r>
            <a:r>
              <a:rPr lang="it-IT" sz="1800" dirty="0"/>
              <a:t>, l’</a:t>
            </a:r>
            <a:r>
              <a:rPr lang="it-IT" sz="1800" i="1" dirty="0"/>
              <a:t>Enterococco</a:t>
            </a:r>
            <a:r>
              <a:rPr lang="it-IT" sz="1800" dirty="0"/>
              <a:t>, lo </a:t>
            </a:r>
            <a:r>
              <a:rPr lang="it-IT" sz="1800" i="1" dirty="0"/>
              <a:t>Pseudomonas.</a:t>
            </a:r>
          </a:p>
          <a:p>
            <a:pPr>
              <a:buNone/>
            </a:pPr>
            <a:r>
              <a:rPr lang="it-IT" sz="1800" dirty="0"/>
              <a:t>I batteri entrano nel tratto urinario risalendo lungo l’uretra, attraverso il circolo ematico, o attraverso una fistola intestinale</a:t>
            </a:r>
          </a:p>
          <a:p>
            <a:endParaRPr lang="it-IT" dirty="0"/>
          </a:p>
        </p:txBody>
      </p:sp>
      <p:sp>
        <p:nvSpPr>
          <p:cNvPr id="4" name="Segnaposto data 3">
            <a:extLst>
              <a:ext uri="{FF2B5EF4-FFF2-40B4-BE49-F238E27FC236}">
                <a16:creationId xmlns:a16="http://schemas.microsoft.com/office/drawing/2014/main" id="{DAB0069D-D0FC-4568-BD0A-DD2ECB07C8E6}"/>
              </a:ext>
            </a:extLst>
          </p:cNvPr>
          <p:cNvSpPr>
            <a:spLocks noGrp="1"/>
          </p:cNvSpPr>
          <p:nvPr>
            <p:ph type="dt" sz="half" idx="10"/>
          </p:nvPr>
        </p:nvSpPr>
        <p:spPr/>
        <p:txBody>
          <a:bodyPr/>
          <a:lstStyle/>
          <a:p>
            <a:fld id="{A744BB9A-CE97-4AED-B3B4-C9C958F31445}" type="datetime1">
              <a:rPr lang="it-IT" smtClean="0"/>
              <a:pPr/>
              <a:t>14/04/2020</a:t>
            </a:fld>
            <a:endParaRPr lang="it-IT"/>
          </a:p>
        </p:txBody>
      </p:sp>
      <p:sp>
        <p:nvSpPr>
          <p:cNvPr id="5" name="Segnaposto piè di pagina 4">
            <a:extLst>
              <a:ext uri="{FF2B5EF4-FFF2-40B4-BE49-F238E27FC236}">
                <a16:creationId xmlns:a16="http://schemas.microsoft.com/office/drawing/2014/main" id="{ED22576F-121A-45D0-92CD-8E7A28CDD4CA}"/>
              </a:ext>
            </a:extLst>
          </p:cNvPr>
          <p:cNvSpPr>
            <a:spLocks noGrp="1"/>
          </p:cNvSpPr>
          <p:nvPr>
            <p:ph type="ftr" sz="quarter" idx="11"/>
          </p:nvPr>
        </p:nvSpPr>
        <p:spPr/>
        <p:txBody>
          <a:bodyPr/>
          <a:lstStyle/>
          <a:p>
            <a:r>
              <a:rPr lang="it-IT"/>
              <a:t>Titolo Presentazione</a:t>
            </a:r>
          </a:p>
        </p:txBody>
      </p:sp>
      <p:sp>
        <p:nvSpPr>
          <p:cNvPr id="6" name="Segnaposto numero diapositiva 5">
            <a:extLst>
              <a:ext uri="{FF2B5EF4-FFF2-40B4-BE49-F238E27FC236}">
                <a16:creationId xmlns:a16="http://schemas.microsoft.com/office/drawing/2014/main" id="{CD9D071E-E48A-4CA0-804F-F0F0AB61EA20}"/>
              </a:ext>
            </a:extLst>
          </p:cNvPr>
          <p:cNvSpPr>
            <a:spLocks noGrp="1"/>
          </p:cNvSpPr>
          <p:nvPr>
            <p:ph type="sldNum" sz="quarter" idx="12"/>
          </p:nvPr>
        </p:nvSpPr>
        <p:spPr/>
        <p:txBody>
          <a:bodyPr/>
          <a:lstStyle/>
          <a:p>
            <a:r>
              <a:rPr lang="it-IT"/>
              <a:t>Pagina </a:t>
            </a:r>
            <a:fld id="{8EB204B8-FFE9-433F-9D3F-5A2C0C969167}" type="slidenum">
              <a:rPr lang="it-IT" smtClean="0"/>
              <a:pPr/>
              <a:t>4</a:t>
            </a:fld>
            <a:endParaRPr lang="it-IT"/>
          </a:p>
        </p:txBody>
      </p:sp>
      <p:pic>
        <p:nvPicPr>
          <p:cNvPr id="2" name="Audio 1">
            <a:hlinkClick r:id="" action="ppaction://media"/>
            <a:extLst>
              <a:ext uri="{FF2B5EF4-FFF2-40B4-BE49-F238E27FC236}">
                <a16:creationId xmlns:a16="http://schemas.microsoft.com/office/drawing/2014/main" id="{E4E36DE9-A853-4DC1-8399-3D74B56028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57991232"/>
      </p:ext>
    </p:extLst>
  </p:cSld>
  <p:clrMapOvr>
    <a:masterClrMapping/>
  </p:clrMapOvr>
  <mc:AlternateContent xmlns:mc="http://schemas.openxmlformats.org/markup-compatibility/2006">
    <mc:Choice xmlns:p14="http://schemas.microsoft.com/office/powerpoint/2010/main" Requires="p14">
      <p:transition spd="slow" p14:dur="2000" advTm="90482"/>
    </mc:Choice>
    <mc:Fallback>
      <p:transition spd="slow" advTm="90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4C8C4D-FEED-45F1-9B66-D620E2407954}"/>
              </a:ext>
            </a:extLst>
          </p:cNvPr>
          <p:cNvSpPr>
            <a:spLocks noGrp="1"/>
          </p:cNvSpPr>
          <p:nvPr>
            <p:ph type="title"/>
          </p:nvPr>
        </p:nvSpPr>
        <p:spPr/>
        <p:txBody>
          <a:bodyPr/>
          <a:lstStyle/>
          <a:p>
            <a:pPr algn="ctr"/>
            <a:r>
              <a:rPr lang="it-IT" dirty="0"/>
              <a:t>SINTOMATOLOGIA</a:t>
            </a:r>
          </a:p>
        </p:txBody>
      </p:sp>
      <p:sp>
        <p:nvSpPr>
          <p:cNvPr id="3" name="Segnaposto contenuto 2">
            <a:extLst>
              <a:ext uri="{FF2B5EF4-FFF2-40B4-BE49-F238E27FC236}">
                <a16:creationId xmlns:a16="http://schemas.microsoft.com/office/drawing/2014/main" id="{C467A496-3196-449F-A4A1-D4F107E2BBCD}"/>
              </a:ext>
            </a:extLst>
          </p:cNvPr>
          <p:cNvSpPr>
            <a:spLocks noGrp="1"/>
          </p:cNvSpPr>
          <p:nvPr>
            <p:ph idx="1"/>
          </p:nvPr>
        </p:nvSpPr>
        <p:spPr>
          <a:xfrm>
            <a:off x="898525" y="1052736"/>
            <a:ext cx="7559675" cy="4114800"/>
          </a:xfrm>
        </p:spPr>
        <p:txBody>
          <a:bodyPr/>
          <a:lstStyle/>
          <a:p>
            <a:pPr>
              <a:buNone/>
            </a:pPr>
            <a:r>
              <a:rPr lang="it-IT" sz="1800" dirty="0"/>
              <a:t>Circa la metà dei casi è asintomatico. Possono esserci:</a:t>
            </a:r>
          </a:p>
          <a:p>
            <a:r>
              <a:rPr lang="it-IT" sz="1800" dirty="0"/>
              <a:t>Disuria, dolore </a:t>
            </a:r>
            <a:r>
              <a:rPr lang="it-IT" sz="1800" dirty="0" err="1"/>
              <a:t>sovrapubico</a:t>
            </a:r>
            <a:r>
              <a:rPr lang="it-IT" sz="1800" dirty="0"/>
              <a:t> o pelvico, dorsalgia</a:t>
            </a:r>
          </a:p>
          <a:p>
            <a:r>
              <a:rPr lang="it-IT" sz="1800" dirty="0" err="1"/>
              <a:t>Pollacchiuria</a:t>
            </a:r>
            <a:endParaRPr lang="it-IT" sz="1800" dirty="0"/>
          </a:p>
          <a:p>
            <a:r>
              <a:rPr lang="it-IT" sz="1800" dirty="0"/>
              <a:t>Nicturia</a:t>
            </a:r>
          </a:p>
          <a:p>
            <a:r>
              <a:rPr lang="it-IT" sz="1800" dirty="0"/>
              <a:t>Incontinenza</a:t>
            </a:r>
          </a:p>
          <a:p>
            <a:r>
              <a:rPr lang="it-IT" sz="1800" dirty="0"/>
              <a:t>Ematuria</a:t>
            </a:r>
          </a:p>
          <a:p>
            <a:r>
              <a:rPr lang="it-IT" sz="1800" dirty="0"/>
              <a:t>Febbre</a:t>
            </a:r>
          </a:p>
          <a:p>
            <a:r>
              <a:rPr lang="it-IT" sz="1800" dirty="0"/>
              <a:t>Malessere generale, cefalea</a:t>
            </a:r>
          </a:p>
          <a:p>
            <a:endParaRPr lang="it-IT" sz="1800" dirty="0"/>
          </a:p>
          <a:p>
            <a:pPr>
              <a:buNone/>
            </a:pPr>
            <a:r>
              <a:rPr lang="it-IT" sz="1800" dirty="0"/>
              <a:t>Nelle infezioni complicate le manifestazioni possono variare dalla batteriuria asintomatica, alla sepsi con shock. In questi casi frequentemente sono coinvolti ceppi batterici resistenti al trattamento antibiotico, e c’è alto rischio di recidive.</a:t>
            </a:r>
          </a:p>
          <a:p>
            <a:endParaRPr lang="it-IT" dirty="0"/>
          </a:p>
        </p:txBody>
      </p:sp>
      <p:sp>
        <p:nvSpPr>
          <p:cNvPr id="4" name="Segnaposto data 3">
            <a:extLst>
              <a:ext uri="{FF2B5EF4-FFF2-40B4-BE49-F238E27FC236}">
                <a16:creationId xmlns:a16="http://schemas.microsoft.com/office/drawing/2014/main" id="{F6D85CAF-C8AA-453B-869B-3B42C0B5178C}"/>
              </a:ext>
            </a:extLst>
          </p:cNvPr>
          <p:cNvSpPr>
            <a:spLocks noGrp="1"/>
          </p:cNvSpPr>
          <p:nvPr>
            <p:ph type="dt" sz="half" idx="10"/>
          </p:nvPr>
        </p:nvSpPr>
        <p:spPr/>
        <p:txBody>
          <a:bodyPr/>
          <a:lstStyle/>
          <a:p>
            <a:fld id="{A744BB9A-CE97-4AED-B3B4-C9C958F31445}" type="datetime1">
              <a:rPr lang="it-IT" smtClean="0"/>
              <a:pPr/>
              <a:t>14/04/2020</a:t>
            </a:fld>
            <a:endParaRPr lang="it-IT"/>
          </a:p>
        </p:txBody>
      </p:sp>
      <p:sp>
        <p:nvSpPr>
          <p:cNvPr id="5" name="Segnaposto piè di pagina 4">
            <a:extLst>
              <a:ext uri="{FF2B5EF4-FFF2-40B4-BE49-F238E27FC236}">
                <a16:creationId xmlns:a16="http://schemas.microsoft.com/office/drawing/2014/main" id="{82B566DE-7C2B-4E02-B214-B65FB91EA73D}"/>
              </a:ext>
            </a:extLst>
          </p:cNvPr>
          <p:cNvSpPr>
            <a:spLocks noGrp="1"/>
          </p:cNvSpPr>
          <p:nvPr>
            <p:ph type="ftr" sz="quarter" idx="11"/>
          </p:nvPr>
        </p:nvSpPr>
        <p:spPr/>
        <p:txBody>
          <a:bodyPr/>
          <a:lstStyle/>
          <a:p>
            <a:r>
              <a:rPr lang="it-IT"/>
              <a:t>Titolo Presentazione</a:t>
            </a:r>
          </a:p>
        </p:txBody>
      </p:sp>
      <p:sp>
        <p:nvSpPr>
          <p:cNvPr id="6" name="Segnaposto numero diapositiva 5">
            <a:extLst>
              <a:ext uri="{FF2B5EF4-FFF2-40B4-BE49-F238E27FC236}">
                <a16:creationId xmlns:a16="http://schemas.microsoft.com/office/drawing/2014/main" id="{446042D7-6B52-42C3-8E75-40639C9C332F}"/>
              </a:ext>
            </a:extLst>
          </p:cNvPr>
          <p:cNvSpPr>
            <a:spLocks noGrp="1"/>
          </p:cNvSpPr>
          <p:nvPr>
            <p:ph type="sldNum" sz="quarter" idx="12"/>
          </p:nvPr>
        </p:nvSpPr>
        <p:spPr/>
        <p:txBody>
          <a:bodyPr/>
          <a:lstStyle/>
          <a:p>
            <a:r>
              <a:rPr lang="it-IT"/>
              <a:t>Pagina </a:t>
            </a:r>
            <a:fld id="{8EB204B8-FFE9-433F-9D3F-5A2C0C969167}" type="slidenum">
              <a:rPr lang="it-IT" smtClean="0"/>
              <a:pPr/>
              <a:t>5</a:t>
            </a:fld>
            <a:endParaRPr lang="it-IT"/>
          </a:p>
        </p:txBody>
      </p:sp>
      <p:pic>
        <p:nvPicPr>
          <p:cNvPr id="7" name="Audio 6">
            <a:hlinkClick r:id="" action="ppaction://media"/>
            <a:extLst>
              <a:ext uri="{FF2B5EF4-FFF2-40B4-BE49-F238E27FC236}">
                <a16:creationId xmlns:a16="http://schemas.microsoft.com/office/drawing/2014/main" id="{B2C54030-F83E-4900-B2DA-381754F852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05482104"/>
      </p:ext>
    </p:extLst>
  </p:cSld>
  <p:clrMapOvr>
    <a:masterClrMapping/>
  </p:clrMapOvr>
  <mc:AlternateContent xmlns:mc="http://schemas.openxmlformats.org/markup-compatibility/2006">
    <mc:Choice xmlns:p14="http://schemas.microsoft.com/office/powerpoint/2010/main" Requires="p14">
      <p:transition spd="slow" p14:dur="2000" advTm="40397"/>
    </mc:Choice>
    <mc:Fallback>
      <p:transition spd="slow" advTm="40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F88C28-23E8-45FB-A735-F136758E1891}"/>
              </a:ext>
            </a:extLst>
          </p:cNvPr>
          <p:cNvSpPr>
            <a:spLocks noGrp="1"/>
          </p:cNvSpPr>
          <p:nvPr>
            <p:ph type="title"/>
          </p:nvPr>
        </p:nvSpPr>
        <p:spPr/>
        <p:txBody>
          <a:bodyPr/>
          <a:lstStyle/>
          <a:p>
            <a:pPr algn="ctr"/>
            <a:r>
              <a:rPr lang="it-IT" dirty="0"/>
              <a:t>ACCERTAMENTO</a:t>
            </a:r>
          </a:p>
        </p:txBody>
      </p:sp>
      <p:sp>
        <p:nvSpPr>
          <p:cNvPr id="3" name="Segnaposto contenuto 2">
            <a:extLst>
              <a:ext uri="{FF2B5EF4-FFF2-40B4-BE49-F238E27FC236}">
                <a16:creationId xmlns:a16="http://schemas.microsoft.com/office/drawing/2014/main" id="{A617F0DB-3ABE-437E-8974-F0C18FFDD5BD}"/>
              </a:ext>
            </a:extLst>
          </p:cNvPr>
          <p:cNvSpPr>
            <a:spLocks noGrp="1"/>
          </p:cNvSpPr>
          <p:nvPr>
            <p:ph idx="1"/>
          </p:nvPr>
        </p:nvSpPr>
        <p:spPr>
          <a:xfrm>
            <a:off x="1116013" y="1268760"/>
            <a:ext cx="7559675" cy="4598640"/>
          </a:xfrm>
        </p:spPr>
        <p:txBody>
          <a:bodyPr/>
          <a:lstStyle/>
          <a:p>
            <a:r>
              <a:rPr lang="it-IT" sz="1800" dirty="0"/>
              <a:t>Conta colonie in un campione di urine prelevate con la tecnica del </a:t>
            </a:r>
            <a:r>
              <a:rPr lang="it-IT" sz="1800" dirty="0" err="1"/>
              <a:t>mitto</a:t>
            </a:r>
            <a:r>
              <a:rPr lang="it-IT" sz="1800" dirty="0"/>
              <a:t> intermedio, positiva se </a:t>
            </a:r>
            <a:r>
              <a:rPr lang="it-IT" sz="1800" u="sng" dirty="0"/>
              <a:t>&gt;</a:t>
            </a:r>
            <a:r>
              <a:rPr lang="it-IT" sz="1800" dirty="0"/>
              <a:t> 10</a:t>
            </a:r>
            <a:r>
              <a:rPr lang="it-IT" sz="1800" baseline="30000" dirty="0"/>
              <a:t>5</a:t>
            </a:r>
            <a:r>
              <a:rPr lang="it-IT" sz="1800" dirty="0"/>
              <a:t> unità/ml di urina</a:t>
            </a:r>
          </a:p>
          <a:p>
            <a:endParaRPr lang="it-IT" sz="1800" dirty="0"/>
          </a:p>
          <a:p>
            <a:r>
              <a:rPr lang="it-IT" sz="1800" dirty="0"/>
              <a:t>Ricerca di cellule. Ematuria&gt; 4 emazie per campo; piuria &gt;4 leucociti per campo</a:t>
            </a:r>
          </a:p>
          <a:p>
            <a:endParaRPr lang="it-IT" sz="1800" dirty="0"/>
          </a:p>
          <a:p>
            <a:r>
              <a:rPr lang="it-IT" sz="1800" dirty="0"/>
              <a:t>Urinocoltura con antibiogramma. Permette di identificare il germe patogeno ed individuare l’antibiotico specifico</a:t>
            </a:r>
          </a:p>
          <a:p>
            <a:endParaRPr lang="it-IT" sz="1800" dirty="0"/>
          </a:p>
          <a:p>
            <a:r>
              <a:rPr lang="it-IT" sz="1800" dirty="0" err="1"/>
              <a:t>Ecocrafia</a:t>
            </a:r>
            <a:r>
              <a:rPr lang="it-IT" sz="1800" dirty="0"/>
              <a:t> </a:t>
            </a:r>
            <a:r>
              <a:rPr lang="it-IT" sz="1800" dirty="0" err="1"/>
              <a:t>transrettale</a:t>
            </a:r>
            <a:r>
              <a:rPr lang="it-IT" sz="1800" dirty="0"/>
              <a:t>. Viene praticata negli uomini con infezioni urinarie ricorrenti o complicate, per valutare la prostata e la vescica</a:t>
            </a:r>
          </a:p>
          <a:p>
            <a:endParaRPr lang="it-IT" sz="1800" dirty="0"/>
          </a:p>
          <a:p>
            <a:r>
              <a:rPr lang="it-IT" sz="1800" dirty="0"/>
              <a:t>Pielografia endovenosa. Permette la visualizzazione degli ureteri, per rilevare stenosi o calcoli, per una diagnosi accurata della nefropatia da reflusso</a:t>
            </a:r>
          </a:p>
        </p:txBody>
      </p:sp>
      <p:sp>
        <p:nvSpPr>
          <p:cNvPr id="4" name="Segnaposto data 3">
            <a:extLst>
              <a:ext uri="{FF2B5EF4-FFF2-40B4-BE49-F238E27FC236}">
                <a16:creationId xmlns:a16="http://schemas.microsoft.com/office/drawing/2014/main" id="{F8B06EA1-A7D6-4E76-9AC7-1E84288824E5}"/>
              </a:ext>
            </a:extLst>
          </p:cNvPr>
          <p:cNvSpPr>
            <a:spLocks noGrp="1"/>
          </p:cNvSpPr>
          <p:nvPr>
            <p:ph type="dt" sz="half" idx="10"/>
          </p:nvPr>
        </p:nvSpPr>
        <p:spPr/>
        <p:txBody>
          <a:bodyPr/>
          <a:lstStyle/>
          <a:p>
            <a:fld id="{A744BB9A-CE97-4AED-B3B4-C9C958F31445}" type="datetime1">
              <a:rPr lang="it-IT" smtClean="0"/>
              <a:pPr/>
              <a:t>14/04/2020</a:t>
            </a:fld>
            <a:endParaRPr lang="it-IT"/>
          </a:p>
        </p:txBody>
      </p:sp>
      <p:sp>
        <p:nvSpPr>
          <p:cNvPr id="5" name="Segnaposto piè di pagina 4">
            <a:extLst>
              <a:ext uri="{FF2B5EF4-FFF2-40B4-BE49-F238E27FC236}">
                <a16:creationId xmlns:a16="http://schemas.microsoft.com/office/drawing/2014/main" id="{A84504D5-30A8-4E97-9117-C1CCD0DE4145}"/>
              </a:ext>
            </a:extLst>
          </p:cNvPr>
          <p:cNvSpPr>
            <a:spLocks noGrp="1"/>
          </p:cNvSpPr>
          <p:nvPr>
            <p:ph type="ftr" sz="quarter" idx="11"/>
          </p:nvPr>
        </p:nvSpPr>
        <p:spPr/>
        <p:txBody>
          <a:bodyPr/>
          <a:lstStyle/>
          <a:p>
            <a:r>
              <a:rPr lang="it-IT"/>
              <a:t>Titolo Presentazione</a:t>
            </a:r>
          </a:p>
        </p:txBody>
      </p:sp>
      <p:sp>
        <p:nvSpPr>
          <p:cNvPr id="6" name="Segnaposto numero diapositiva 5">
            <a:extLst>
              <a:ext uri="{FF2B5EF4-FFF2-40B4-BE49-F238E27FC236}">
                <a16:creationId xmlns:a16="http://schemas.microsoft.com/office/drawing/2014/main" id="{A359102E-548E-4D57-A859-17191E71929E}"/>
              </a:ext>
            </a:extLst>
          </p:cNvPr>
          <p:cNvSpPr>
            <a:spLocks noGrp="1"/>
          </p:cNvSpPr>
          <p:nvPr>
            <p:ph type="sldNum" sz="quarter" idx="12"/>
          </p:nvPr>
        </p:nvSpPr>
        <p:spPr/>
        <p:txBody>
          <a:bodyPr/>
          <a:lstStyle/>
          <a:p>
            <a:r>
              <a:rPr lang="it-IT"/>
              <a:t>Pagina </a:t>
            </a:r>
            <a:fld id="{8EB204B8-FFE9-433F-9D3F-5A2C0C969167}" type="slidenum">
              <a:rPr lang="it-IT" smtClean="0"/>
              <a:pPr/>
              <a:t>6</a:t>
            </a:fld>
            <a:endParaRPr lang="it-IT"/>
          </a:p>
        </p:txBody>
      </p:sp>
      <p:pic>
        <p:nvPicPr>
          <p:cNvPr id="7" name="Audio 6">
            <a:hlinkClick r:id="" action="ppaction://media"/>
            <a:extLst>
              <a:ext uri="{FF2B5EF4-FFF2-40B4-BE49-F238E27FC236}">
                <a16:creationId xmlns:a16="http://schemas.microsoft.com/office/drawing/2014/main" id="{38521269-2CC8-43DE-B284-A8F1139061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07570721"/>
      </p:ext>
    </p:extLst>
  </p:cSld>
  <p:clrMapOvr>
    <a:masterClrMapping/>
  </p:clrMapOvr>
  <mc:AlternateContent xmlns:mc="http://schemas.openxmlformats.org/markup-compatibility/2006">
    <mc:Choice xmlns:p14="http://schemas.microsoft.com/office/powerpoint/2010/main" Requires="p14">
      <p:transition spd="slow" p14:dur="2000" advTm="87467"/>
    </mc:Choice>
    <mc:Fallback>
      <p:transition spd="slow" advTm="87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EF827F-B0CC-432C-A6F2-CF7393681FC2}"/>
              </a:ext>
            </a:extLst>
          </p:cNvPr>
          <p:cNvSpPr>
            <a:spLocks noGrp="1"/>
          </p:cNvSpPr>
          <p:nvPr>
            <p:ph type="title"/>
          </p:nvPr>
        </p:nvSpPr>
        <p:spPr/>
        <p:txBody>
          <a:bodyPr/>
          <a:lstStyle/>
          <a:p>
            <a:pPr algn="ctr"/>
            <a:r>
              <a:rPr lang="it-IT" dirty="0"/>
              <a:t>TERAPIA</a:t>
            </a:r>
          </a:p>
        </p:txBody>
      </p:sp>
      <p:sp>
        <p:nvSpPr>
          <p:cNvPr id="3" name="Segnaposto contenuto 2">
            <a:extLst>
              <a:ext uri="{FF2B5EF4-FFF2-40B4-BE49-F238E27FC236}">
                <a16:creationId xmlns:a16="http://schemas.microsoft.com/office/drawing/2014/main" id="{5F5DD585-7C56-4937-9F57-96B8C0FA7038}"/>
              </a:ext>
            </a:extLst>
          </p:cNvPr>
          <p:cNvSpPr>
            <a:spLocks noGrp="1"/>
          </p:cNvSpPr>
          <p:nvPr>
            <p:ph idx="1"/>
          </p:nvPr>
        </p:nvSpPr>
        <p:spPr>
          <a:xfrm>
            <a:off x="1043608" y="1556792"/>
            <a:ext cx="7559675" cy="4114800"/>
          </a:xfrm>
        </p:spPr>
        <p:txBody>
          <a:bodyPr/>
          <a:lstStyle/>
          <a:p>
            <a:pPr>
              <a:buNone/>
            </a:pPr>
            <a:r>
              <a:rPr lang="it-IT" sz="1800" dirty="0"/>
              <a:t>Antibiotico mirato che abbia effetti minimi sulla flora vaginale e intestinale e sulla possibilità di sviluppare infezioni fungine, e che sia a costo contenuto. </a:t>
            </a:r>
          </a:p>
          <a:p>
            <a:pPr>
              <a:buNone/>
            </a:pPr>
            <a:r>
              <a:rPr lang="it-IT" sz="1800" dirty="0"/>
              <a:t>La posologia è variabile, da un’unica somministrazione, a regimi terapeutici di 7-10 giorni. </a:t>
            </a:r>
          </a:p>
          <a:p>
            <a:pPr>
              <a:buNone/>
            </a:pPr>
            <a:r>
              <a:rPr lang="it-IT" sz="1800" dirty="0"/>
              <a:t>Gli antibiotici più comunemente utilizzati sono le cefalosporine, </a:t>
            </a:r>
            <a:r>
              <a:rPr lang="it-IT" sz="1800" dirty="0" err="1"/>
              <a:t>ciprofloxacina</a:t>
            </a:r>
            <a:r>
              <a:rPr lang="it-IT" sz="1800" dirty="0"/>
              <a:t>, </a:t>
            </a:r>
            <a:r>
              <a:rPr lang="it-IT" sz="1800" dirty="0" err="1"/>
              <a:t>levofloxacina</a:t>
            </a:r>
            <a:r>
              <a:rPr lang="it-IT" sz="1800" dirty="0"/>
              <a:t>, </a:t>
            </a:r>
            <a:r>
              <a:rPr lang="it-IT" sz="1800" dirty="0" err="1"/>
              <a:t>nitroflurantoina</a:t>
            </a:r>
            <a:r>
              <a:rPr lang="it-IT" sz="1800" dirty="0"/>
              <a:t>.</a:t>
            </a:r>
          </a:p>
          <a:p>
            <a:pPr>
              <a:buNone/>
            </a:pPr>
            <a:endParaRPr lang="it-IT" sz="1800" dirty="0"/>
          </a:p>
          <a:p>
            <a:pPr>
              <a:buNone/>
            </a:pPr>
            <a:r>
              <a:rPr lang="it-IT" sz="1800" dirty="0"/>
              <a:t>In caso di infezioni recidivanti possono essere prescritti cicli antibiotici a lungo termine oppure cicli ripetuti per brevi periodi per 6-7 mesi</a:t>
            </a:r>
          </a:p>
          <a:p>
            <a:endParaRPr lang="it-IT" dirty="0"/>
          </a:p>
        </p:txBody>
      </p:sp>
      <p:sp>
        <p:nvSpPr>
          <p:cNvPr id="4" name="Segnaposto data 3">
            <a:extLst>
              <a:ext uri="{FF2B5EF4-FFF2-40B4-BE49-F238E27FC236}">
                <a16:creationId xmlns:a16="http://schemas.microsoft.com/office/drawing/2014/main" id="{1C2EF797-34C3-48BE-AC52-505918346229}"/>
              </a:ext>
            </a:extLst>
          </p:cNvPr>
          <p:cNvSpPr>
            <a:spLocks noGrp="1"/>
          </p:cNvSpPr>
          <p:nvPr>
            <p:ph type="dt" sz="half" idx="10"/>
          </p:nvPr>
        </p:nvSpPr>
        <p:spPr/>
        <p:txBody>
          <a:bodyPr/>
          <a:lstStyle/>
          <a:p>
            <a:fld id="{A744BB9A-CE97-4AED-B3B4-C9C958F31445}" type="datetime1">
              <a:rPr lang="it-IT" smtClean="0"/>
              <a:pPr/>
              <a:t>14/04/2020</a:t>
            </a:fld>
            <a:endParaRPr lang="it-IT"/>
          </a:p>
        </p:txBody>
      </p:sp>
      <p:sp>
        <p:nvSpPr>
          <p:cNvPr id="5" name="Segnaposto piè di pagina 4">
            <a:extLst>
              <a:ext uri="{FF2B5EF4-FFF2-40B4-BE49-F238E27FC236}">
                <a16:creationId xmlns:a16="http://schemas.microsoft.com/office/drawing/2014/main" id="{D9C9A1E9-779E-4C8D-BFB0-30120FE0010C}"/>
              </a:ext>
            </a:extLst>
          </p:cNvPr>
          <p:cNvSpPr>
            <a:spLocks noGrp="1"/>
          </p:cNvSpPr>
          <p:nvPr>
            <p:ph type="ftr" sz="quarter" idx="11"/>
          </p:nvPr>
        </p:nvSpPr>
        <p:spPr/>
        <p:txBody>
          <a:bodyPr/>
          <a:lstStyle/>
          <a:p>
            <a:r>
              <a:rPr lang="it-IT"/>
              <a:t>Titolo Presentazione</a:t>
            </a:r>
          </a:p>
        </p:txBody>
      </p:sp>
      <p:sp>
        <p:nvSpPr>
          <p:cNvPr id="6" name="Segnaposto numero diapositiva 5">
            <a:extLst>
              <a:ext uri="{FF2B5EF4-FFF2-40B4-BE49-F238E27FC236}">
                <a16:creationId xmlns:a16="http://schemas.microsoft.com/office/drawing/2014/main" id="{22D39623-4C22-43C3-9421-0478934F7052}"/>
              </a:ext>
            </a:extLst>
          </p:cNvPr>
          <p:cNvSpPr>
            <a:spLocks noGrp="1"/>
          </p:cNvSpPr>
          <p:nvPr>
            <p:ph type="sldNum" sz="quarter" idx="12"/>
          </p:nvPr>
        </p:nvSpPr>
        <p:spPr/>
        <p:txBody>
          <a:bodyPr/>
          <a:lstStyle/>
          <a:p>
            <a:r>
              <a:rPr lang="it-IT"/>
              <a:t>Pagina </a:t>
            </a:r>
            <a:fld id="{8EB204B8-FFE9-433F-9D3F-5A2C0C969167}" type="slidenum">
              <a:rPr lang="it-IT" smtClean="0"/>
              <a:pPr/>
              <a:t>7</a:t>
            </a:fld>
            <a:endParaRPr lang="it-IT"/>
          </a:p>
        </p:txBody>
      </p:sp>
      <p:pic>
        <p:nvPicPr>
          <p:cNvPr id="7" name="Audio 6">
            <a:hlinkClick r:id="" action="ppaction://media"/>
            <a:extLst>
              <a:ext uri="{FF2B5EF4-FFF2-40B4-BE49-F238E27FC236}">
                <a16:creationId xmlns:a16="http://schemas.microsoft.com/office/drawing/2014/main" id="{2CA76965-47C1-40EA-AF15-EF163FCCFB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80509957"/>
      </p:ext>
    </p:extLst>
  </p:cSld>
  <p:clrMapOvr>
    <a:masterClrMapping/>
  </p:clrMapOvr>
  <mc:AlternateContent xmlns:mc="http://schemas.openxmlformats.org/markup-compatibility/2006">
    <mc:Choice xmlns:p14="http://schemas.microsoft.com/office/powerpoint/2010/main" Requires="p14">
      <p:transition spd="slow" p14:dur="2000" advTm="66215"/>
    </mc:Choice>
    <mc:Fallback>
      <p:transition spd="slow" advTm="66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B28E96-41AD-4423-8EC8-399905D80B45}"/>
              </a:ext>
            </a:extLst>
          </p:cNvPr>
          <p:cNvSpPr>
            <a:spLocks noGrp="1"/>
          </p:cNvSpPr>
          <p:nvPr>
            <p:ph type="title"/>
          </p:nvPr>
        </p:nvSpPr>
        <p:spPr/>
        <p:txBody>
          <a:bodyPr/>
          <a:lstStyle/>
          <a:p>
            <a:pPr algn="ctr"/>
            <a:r>
              <a:rPr lang="it-IT" dirty="0"/>
              <a:t>ASSISTENZA INFERMIERISTICA</a:t>
            </a:r>
          </a:p>
        </p:txBody>
      </p:sp>
      <p:sp>
        <p:nvSpPr>
          <p:cNvPr id="3" name="Segnaposto contenuto 2">
            <a:extLst>
              <a:ext uri="{FF2B5EF4-FFF2-40B4-BE49-F238E27FC236}">
                <a16:creationId xmlns:a16="http://schemas.microsoft.com/office/drawing/2014/main" id="{64BA428F-4F6B-4464-B48F-DFE7A2825127}"/>
              </a:ext>
            </a:extLst>
          </p:cNvPr>
          <p:cNvSpPr>
            <a:spLocks noGrp="1"/>
          </p:cNvSpPr>
          <p:nvPr>
            <p:ph idx="1"/>
          </p:nvPr>
        </p:nvSpPr>
        <p:spPr>
          <a:xfrm>
            <a:off x="1116013" y="1124744"/>
            <a:ext cx="7559675" cy="4742656"/>
          </a:xfrm>
        </p:spPr>
        <p:txBody>
          <a:bodyPr/>
          <a:lstStyle/>
          <a:p>
            <a:pPr>
              <a:buNone/>
            </a:pPr>
            <a:r>
              <a:rPr lang="it-IT" sz="1800" b="1" dirty="0"/>
              <a:t>Accertamento</a:t>
            </a:r>
          </a:p>
          <a:p>
            <a:pPr>
              <a:buNone/>
            </a:pPr>
            <a:r>
              <a:rPr lang="it-IT" sz="1800" dirty="0"/>
              <a:t>Rilevare i segni e sintomi di IVU. Raccogliere informazioni circa lo svuotamento della vescica, sintomi urinari associati a rapporti sessuali, pratiche contraccettive, igiene intima, regime dietetico e idratazione.</a:t>
            </a:r>
          </a:p>
          <a:p>
            <a:pPr>
              <a:buNone/>
            </a:pPr>
            <a:r>
              <a:rPr lang="it-IT" sz="1800" dirty="0"/>
              <a:t> Si esaminano volume, colore, concentrazione, torbidità e odore delle urine.</a:t>
            </a:r>
          </a:p>
          <a:p>
            <a:pPr>
              <a:buNone/>
            </a:pPr>
            <a:endParaRPr lang="it-IT" sz="1800" dirty="0"/>
          </a:p>
          <a:p>
            <a:pPr>
              <a:buNone/>
            </a:pPr>
            <a:r>
              <a:rPr lang="it-IT" sz="1800" b="1" dirty="0"/>
              <a:t>Diagnosi infermieristiche</a:t>
            </a:r>
          </a:p>
          <a:p>
            <a:r>
              <a:rPr lang="it-IT" sz="1800" dirty="0"/>
              <a:t>Dolore acuto e malessere correlati ad IVU</a:t>
            </a:r>
          </a:p>
          <a:p>
            <a:endParaRPr lang="it-IT" sz="1800" dirty="0"/>
          </a:p>
          <a:p>
            <a:r>
              <a:rPr lang="it-IT" sz="1800" dirty="0"/>
              <a:t>Insufficiente conoscenza dei fattori che predispongono ad una IVU e a recidive, ai fattori utili per la prevenzione ed individuazione delle recidive e alla terapia farmacologica</a:t>
            </a:r>
          </a:p>
          <a:p>
            <a:endParaRPr lang="it-IT" dirty="0"/>
          </a:p>
        </p:txBody>
      </p:sp>
      <p:sp>
        <p:nvSpPr>
          <p:cNvPr id="4" name="Segnaposto data 3">
            <a:extLst>
              <a:ext uri="{FF2B5EF4-FFF2-40B4-BE49-F238E27FC236}">
                <a16:creationId xmlns:a16="http://schemas.microsoft.com/office/drawing/2014/main" id="{CE9B9F9C-CEEC-4A78-97D6-7A9ABF064B59}"/>
              </a:ext>
            </a:extLst>
          </p:cNvPr>
          <p:cNvSpPr>
            <a:spLocks noGrp="1"/>
          </p:cNvSpPr>
          <p:nvPr>
            <p:ph type="dt" sz="half" idx="10"/>
          </p:nvPr>
        </p:nvSpPr>
        <p:spPr/>
        <p:txBody>
          <a:bodyPr/>
          <a:lstStyle/>
          <a:p>
            <a:fld id="{A744BB9A-CE97-4AED-B3B4-C9C958F31445}" type="datetime1">
              <a:rPr lang="it-IT" smtClean="0"/>
              <a:pPr/>
              <a:t>14/04/2020</a:t>
            </a:fld>
            <a:endParaRPr lang="it-IT"/>
          </a:p>
        </p:txBody>
      </p:sp>
      <p:sp>
        <p:nvSpPr>
          <p:cNvPr id="5" name="Segnaposto piè di pagina 4">
            <a:extLst>
              <a:ext uri="{FF2B5EF4-FFF2-40B4-BE49-F238E27FC236}">
                <a16:creationId xmlns:a16="http://schemas.microsoft.com/office/drawing/2014/main" id="{B653EC2F-305B-473C-AB90-C1CC43969AFD}"/>
              </a:ext>
            </a:extLst>
          </p:cNvPr>
          <p:cNvSpPr>
            <a:spLocks noGrp="1"/>
          </p:cNvSpPr>
          <p:nvPr>
            <p:ph type="ftr" sz="quarter" idx="11"/>
          </p:nvPr>
        </p:nvSpPr>
        <p:spPr/>
        <p:txBody>
          <a:bodyPr/>
          <a:lstStyle/>
          <a:p>
            <a:r>
              <a:rPr lang="it-IT"/>
              <a:t>Titolo Presentazione</a:t>
            </a:r>
          </a:p>
        </p:txBody>
      </p:sp>
      <p:sp>
        <p:nvSpPr>
          <p:cNvPr id="6" name="Segnaposto numero diapositiva 5">
            <a:extLst>
              <a:ext uri="{FF2B5EF4-FFF2-40B4-BE49-F238E27FC236}">
                <a16:creationId xmlns:a16="http://schemas.microsoft.com/office/drawing/2014/main" id="{5E6A8F87-2E4A-4862-BFE9-CBEE924E2ADC}"/>
              </a:ext>
            </a:extLst>
          </p:cNvPr>
          <p:cNvSpPr>
            <a:spLocks noGrp="1"/>
          </p:cNvSpPr>
          <p:nvPr>
            <p:ph type="sldNum" sz="quarter" idx="12"/>
          </p:nvPr>
        </p:nvSpPr>
        <p:spPr/>
        <p:txBody>
          <a:bodyPr/>
          <a:lstStyle/>
          <a:p>
            <a:r>
              <a:rPr lang="it-IT"/>
              <a:t>Pagina </a:t>
            </a:r>
            <a:fld id="{8EB204B8-FFE9-433F-9D3F-5A2C0C969167}" type="slidenum">
              <a:rPr lang="it-IT" smtClean="0"/>
              <a:pPr/>
              <a:t>8</a:t>
            </a:fld>
            <a:endParaRPr lang="it-IT"/>
          </a:p>
        </p:txBody>
      </p:sp>
      <p:pic>
        <p:nvPicPr>
          <p:cNvPr id="7" name="Audio 6">
            <a:hlinkClick r:id="" action="ppaction://media"/>
            <a:extLst>
              <a:ext uri="{FF2B5EF4-FFF2-40B4-BE49-F238E27FC236}">
                <a16:creationId xmlns:a16="http://schemas.microsoft.com/office/drawing/2014/main" id="{C9261922-6A2D-4EFE-8E09-B3A213C1EF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17852290"/>
      </p:ext>
    </p:extLst>
  </p:cSld>
  <p:clrMapOvr>
    <a:masterClrMapping/>
  </p:clrMapOvr>
  <mc:AlternateContent xmlns:mc="http://schemas.openxmlformats.org/markup-compatibility/2006">
    <mc:Choice xmlns:p14="http://schemas.microsoft.com/office/powerpoint/2010/main" Requires="p14">
      <p:transition spd="slow" p14:dur="2000" advTm="56341"/>
    </mc:Choice>
    <mc:Fallback>
      <p:transition spd="slow" advTm="56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28DAE0-1D87-4B96-AE05-3BA216D3CD54}"/>
              </a:ext>
            </a:extLst>
          </p:cNvPr>
          <p:cNvSpPr>
            <a:spLocks noGrp="1"/>
          </p:cNvSpPr>
          <p:nvPr>
            <p:ph type="title"/>
          </p:nvPr>
        </p:nvSpPr>
        <p:spPr/>
        <p:txBody>
          <a:bodyPr/>
          <a:lstStyle/>
          <a:p>
            <a:pPr algn="ctr"/>
            <a:r>
              <a:rPr lang="it-IT" dirty="0"/>
              <a:t>Assistenza infermieristica</a:t>
            </a:r>
          </a:p>
        </p:txBody>
      </p:sp>
      <p:sp>
        <p:nvSpPr>
          <p:cNvPr id="3" name="Segnaposto contenuto 2">
            <a:extLst>
              <a:ext uri="{FF2B5EF4-FFF2-40B4-BE49-F238E27FC236}">
                <a16:creationId xmlns:a16="http://schemas.microsoft.com/office/drawing/2014/main" id="{8D15F664-3F33-4EBC-83B1-2229EFAEDA41}"/>
              </a:ext>
            </a:extLst>
          </p:cNvPr>
          <p:cNvSpPr>
            <a:spLocks noGrp="1"/>
          </p:cNvSpPr>
          <p:nvPr>
            <p:ph idx="1"/>
          </p:nvPr>
        </p:nvSpPr>
        <p:spPr>
          <a:xfrm>
            <a:off x="792162" y="1165684"/>
            <a:ext cx="7559675" cy="4526632"/>
          </a:xfrm>
        </p:spPr>
        <p:txBody>
          <a:bodyPr/>
          <a:lstStyle/>
          <a:p>
            <a:pPr>
              <a:buNone/>
            </a:pPr>
            <a:r>
              <a:rPr lang="it-IT" sz="1800" b="1" dirty="0">
                <a:latin typeface="Comic Sans MS" pitchFamily="66" charset="0"/>
              </a:rPr>
              <a:t>Potenziali complicanze</a:t>
            </a:r>
          </a:p>
          <a:p>
            <a:pPr>
              <a:buNone/>
            </a:pPr>
            <a:r>
              <a:rPr lang="it-IT" sz="1800" dirty="0">
                <a:latin typeface="Comic Sans MS" pitchFamily="66" charset="0"/>
              </a:rPr>
              <a:t>Insufficienza renale per danno d’organo</a:t>
            </a:r>
          </a:p>
          <a:p>
            <a:pPr>
              <a:buNone/>
            </a:pPr>
            <a:r>
              <a:rPr lang="it-IT" sz="1800" dirty="0">
                <a:latin typeface="Comic Sans MS" pitchFamily="66" charset="0"/>
              </a:rPr>
              <a:t>Sepsi</a:t>
            </a:r>
          </a:p>
          <a:p>
            <a:pPr>
              <a:buNone/>
            </a:pPr>
            <a:endParaRPr lang="it-IT" sz="1800" dirty="0">
              <a:latin typeface="Comic Sans MS" pitchFamily="66" charset="0"/>
            </a:endParaRPr>
          </a:p>
          <a:p>
            <a:pPr>
              <a:buNone/>
            </a:pPr>
            <a:r>
              <a:rPr lang="it-IT" sz="1800" b="1" dirty="0">
                <a:latin typeface="Comic Sans MS" pitchFamily="66" charset="0"/>
              </a:rPr>
              <a:t>Obiettivi</a:t>
            </a:r>
          </a:p>
          <a:p>
            <a:pPr>
              <a:buNone/>
            </a:pPr>
            <a:r>
              <a:rPr lang="it-IT" sz="1800" dirty="0">
                <a:latin typeface="Comic Sans MS" pitchFamily="66" charset="0"/>
              </a:rPr>
              <a:t>Alleviare il dolore e il malessere</a:t>
            </a:r>
          </a:p>
          <a:p>
            <a:pPr>
              <a:buNone/>
            </a:pPr>
            <a:endParaRPr lang="it-IT" sz="1800" dirty="0">
              <a:latin typeface="Comic Sans MS" pitchFamily="66" charset="0"/>
            </a:endParaRPr>
          </a:p>
          <a:p>
            <a:pPr>
              <a:buNone/>
            </a:pPr>
            <a:r>
              <a:rPr lang="it-IT" sz="1800" dirty="0">
                <a:latin typeface="Comic Sans MS" pitchFamily="66" charset="0"/>
              </a:rPr>
              <a:t>Maggiore conoscenza delle misure preventive e delle modalità di trattamento</a:t>
            </a:r>
          </a:p>
          <a:p>
            <a:pPr>
              <a:buNone/>
            </a:pPr>
            <a:endParaRPr lang="it-IT" sz="1800" dirty="0">
              <a:latin typeface="Comic Sans MS" pitchFamily="66" charset="0"/>
            </a:endParaRPr>
          </a:p>
          <a:p>
            <a:pPr>
              <a:buNone/>
            </a:pPr>
            <a:r>
              <a:rPr lang="it-IT" sz="1800" dirty="0">
                <a:latin typeface="Comic Sans MS" pitchFamily="66" charset="0"/>
              </a:rPr>
              <a:t>Assenza di complicanze</a:t>
            </a:r>
          </a:p>
          <a:p>
            <a:endParaRPr lang="it-IT" dirty="0"/>
          </a:p>
        </p:txBody>
      </p:sp>
      <p:sp>
        <p:nvSpPr>
          <p:cNvPr id="4" name="Segnaposto data 3">
            <a:extLst>
              <a:ext uri="{FF2B5EF4-FFF2-40B4-BE49-F238E27FC236}">
                <a16:creationId xmlns:a16="http://schemas.microsoft.com/office/drawing/2014/main" id="{B9795F05-9012-40EA-BC66-97D047133A82}"/>
              </a:ext>
            </a:extLst>
          </p:cNvPr>
          <p:cNvSpPr>
            <a:spLocks noGrp="1"/>
          </p:cNvSpPr>
          <p:nvPr>
            <p:ph type="dt" sz="half" idx="10"/>
          </p:nvPr>
        </p:nvSpPr>
        <p:spPr/>
        <p:txBody>
          <a:bodyPr/>
          <a:lstStyle/>
          <a:p>
            <a:fld id="{A744BB9A-CE97-4AED-B3B4-C9C958F31445}" type="datetime1">
              <a:rPr lang="it-IT" smtClean="0"/>
              <a:pPr/>
              <a:t>14/04/2020</a:t>
            </a:fld>
            <a:endParaRPr lang="it-IT"/>
          </a:p>
        </p:txBody>
      </p:sp>
      <p:sp>
        <p:nvSpPr>
          <p:cNvPr id="5" name="Segnaposto piè di pagina 4">
            <a:extLst>
              <a:ext uri="{FF2B5EF4-FFF2-40B4-BE49-F238E27FC236}">
                <a16:creationId xmlns:a16="http://schemas.microsoft.com/office/drawing/2014/main" id="{FA5D757A-3938-46ED-A297-FC63EDC43543}"/>
              </a:ext>
            </a:extLst>
          </p:cNvPr>
          <p:cNvSpPr>
            <a:spLocks noGrp="1"/>
          </p:cNvSpPr>
          <p:nvPr>
            <p:ph type="ftr" sz="quarter" idx="11"/>
          </p:nvPr>
        </p:nvSpPr>
        <p:spPr/>
        <p:txBody>
          <a:bodyPr/>
          <a:lstStyle/>
          <a:p>
            <a:r>
              <a:rPr lang="it-IT"/>
              <a:t>Titolo Presentazione</a:t>
            </a:r>
          </a:p>
        </p:txBody>
      </p:sp>
      <p:sp>
        <p:nvSpPr>
          <p:cNvPr id="6" name="Segnaposto numero diapositiva 5">
            <a:extLst>
              <a:ext uri="{FF2B5EF4-FFF2-40B4-BE49-F238E27FC236}">
                <a16:creationId xmlns:a16="http://schemas.microsoft.com/office/drawing/2014/main" id="{2C35818D-B62F-45DB-909E-A5008CCCBAA4}"/>
              </a:ext>
            </a:extLst>
          </p:cNvPr>
          <p:cNvSpPr>
            <a:spLocks noGrp="1"/>
          </p:cNvSpPr>
          <p:nvPr>
            <p:ph type="sldNum" sz="quarter" idx="12"/>
          </p:nvPr>
        </p:nvSpPr>
        <p:spPr/>
        <p:txBody>
          <a:bodyPr/>
          <a:lstStyle/>
          <a:p>
            <a:r>
              <a:rPr lang="it-IT"/>
              <a:t>Pagina </a:t>
            </a:r>
            <a:fld id="{8EB204B8-FFE9-433F-9D3F-5A2C0C969167}" type="slidenum">
              <a:rPr lang="it-IT" smtClean="0"/>
              <a:pPr/>
              <a:t>9</a:t>
            </a:fld>
            <a:endParaRPr lang="it-IT"/>
          </a:p>
        </p:txBody>
      </p:sp>
      <p:pic>
        <p:nvPicPr>
          <p:cNvPr id="7" name="Audio 6">
            <a:hlinkClick r:id="" action="ppaction://media"/>
            <a:extLst>
              <a:ext uri="{FF2B5EF4-FFF2-40B4-BE49-F238E27FC236}">
                <a16:creationId xmlns:a16="http://schemas.microsoft.com/office/drawing/2014/main" id="{B6CE9E93-3A03-4DB2-9DC9-D150255ACB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44223652"/>
      </p:ext>
    </p:extLst>
  </p:cSld>
  <p:clrMapOvr>
    <a:masterClrMapping/>
  </p:clrMapOvr>
  <mc:AlternateContent xmlns:mc="http://schemas.openxmlformats.org/markup-compatibility/2006">
    <mc:Choice xmlns:p14="http://schemas.microsoft.com/office/powerpoint/2010/main" Requires="p14">
      <p:transition spd="slow" p14:dur="2000" advTm="25496"/>
    </mc:Choice>
    <mc:Fallback>
      <p:transition spd="slow" advTm="25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la sapienza">
  <a:themeElements>
    <a:clrScheme name="">
      <a:dk1>
        <a:srgbClr val="822433"/>
      </a:dk1>
      <a:lt1>
        <a:srgbClr val="FFFFFF"/>
      </a:lt1>
      <a:dk2>
        <a:srgbClr val="822433"/>
      </a:dk2>
      <a:lt2>
        <a:srgbClr val="808080"/>
      </a:lt2>
      <a:accent1>
        <a:srgbClr val="BBE0E3"/>
      </a:accent1>
      <a:accent2>
        <a:srgbClr val="FFFF00"/>
      </a:accent2>
      <a:accent3>
        <a:srgbClr val="FFFFFF"/>
      </a:accent3>
      <a:accent4>
        <a:srgbClr val="6E1D2A"/>
      </a:accent4>
      <a:accent5>
        <a:srgbClr val="DAEDEF"/>
      </a:accent5>
      <a:accent6>
        <a:srgbClr val="E7E700"/>
      </a:accent6>
      <a:hlink>
        <a:srgbClr val="0000FF"/>
      </a:hlink>
      <a:folHlink>
        <a:srgbClr val="FF0000"/>
      </a:folHlink>
    </a:clrScheme>
    <a:fontScheme name="la sapienza">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900" b="0" i="0" u="none" strike="noStrike" cap="none" normalizeH="0" baseline="0" smtClean="0">
            <a:ln>
              <a:noFill/>
            </a:ln>
            <a:solidFill>
              <a:schemeClr val="bg1"/>
            </a:solidFill>
            <a:effectLst/>
            <a:latin typeface="Arial" pitchFamily="34" charset="0"/>
            <a:ea typeface="ＭＳ Ｐゴシック" pitchFamily="1"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900" b="0" i="0" u="none" strike="noStrike" cap="none" normalizeH="0" baseline="0" smtClean="0">
            <a:ln>
              <a:noFill/>
            </a:ln>
            <a:solidFill>
              <a:schemeClr val="bg1"/>
            </a:solidFill>
            <a:effectLst/>
            <a:latin typeface="Arial" pitchFamily="34" charset="0"/>
            <a:ea typeface="ＭＳ Ｐゴシック" pitchFamily="1" charset="-128"/>
          </a:defRPr>
        </a:defPPr>
      </a:lstStyle>
    </a:lnDef>
  </a:objectDefaults>
  <a:extraClrSchemeLst>
    <a:extraClrScheme>
      <a:clrScheme name="la sapienza 1">
        <a:dk1>
          <a:srgbClr val="000000"/>
        </a:dk1>
        <a:lt1>
          <a:srgbClr val="FFFFFF"/>
        </a:lt1>
        <a:dk2>
          <a:srgbClr val="FFFFFF"/>
        </a:dk2>
        <a:lt2>
          <a:srgbClr val="2D2015"/>
        </a:lt2>
        <a:accent1>
          <a:srgbClr val="7C7C7C"/>
        </a:accent1>
        <a:accent2>
          <a:srgbClr val="FFFF7E"/>
        </a:accent2>
        <a:accent3>
          <a:srgbClr val="FFFFFF"/>
        </a:accent3>
        <a:accent4>
          <a:srgbClr val="000000"/>
        </a:accent4>
        <a:accent5>
          <a:srgbClr val="BFBFBF"/>
        </a:accent5>
        <a:accent6>
          <a:srgbClr val="E7E772"/>
        </a:accent6>
        <a:hlink>
          <a:srgbClr val="066778"/>
        </a:hlink>
        <a:folHlink>
          <a:srgbClr val="83002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Marco:Applications:Microsoft Office 2004:Modelli:Modelli personali:la sapienza.pot</Template>
  <TotalTime>677</TotalTime>
  <Words>980</Words>
  <Application>Microsoft Office PowerPoint</Application>
  <PresentationFormat>Presentazione su schermo (4:3)</PresentationFormat>
  <Paragraphs>134</Paragraphs>
  <Slides>12</Slides>
  <Notes>1</Notes>
  <HiddenSlides>0</HiddenSlides>
  <MMClips>12</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12</vt:i4>
      </vt:variant>
    </vt:vector>
  </HeadingPairs>
  <TitlesOfParts>
    <vt:vector size="15" baseType="lpstr">
      <vt:lpstr>Arial</vt:lpstr>
      <vt:lpstr>Comic Sans MS</vt:lpstr>
      <vt:lpstr>la sapienza</vt:lpstr>
      <vt:lpstr>LEZIONE 15 INFEZIONI DELLE VIE URINARIE </vt:lpstr>
      <vt:lpstr>Presentazione standard di PowerPoint</vt:lpstr>
      <vt:lpstr>Presentazione standard di PowerPoint</vt:lpstr>
      <vt:lpstr>Presentazione standard di PowerPoint</vt:lpstr>
      <vt:lpstr>SINTOMATOLOGIA</vt:lpstr>
      <vt:lpstr>ACCERTAMENTO</vt:lpstr>
      <vt:lpstr>TERAPIA</vt:lpstr>
      <vt:lpstr>ASSISTENZA INFERMIERISTICA</vt:lpstr>
      <vt:lpstr>Assistenza infermieristica</vt:lpstr>
      <vt:lpstr>INTERVENTI</vt:lpstr>
      <vt:lpstr>VALUTAZIONE</vt:lpstr>
      <vt:lpstr>CASO CLINICO</vt:lpstr>
    </vt:vector>
  </TitlesOfParts>
  <Company>-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 -</dc:creator>
  <cp:lastModifiedBy>SILVANOLIPPO</cp:lastModifiedBy>
  <cp:revision>69</cp:revision>
  <cp:lastPrinted>2017-03-24T11:12:08Z</cp:lastPrinted>
  <dcterms:created xsi:type="dcterms:W3CDTF">2006-11-20T16:13:10Z</dcterms:created>
  <dcterms:modified xsi:type="dcterms:W3CDTF">2020-04-14T09:58:42Z</dcterms:modified>
</cp:coreProperties>
</file>