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71" r:id="rId15"/>
    <p:sldId id="269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0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83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93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36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97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28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90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6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6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11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8CB7E-BF37-46F7-8B31-45CABBE09913}" type="datetimeFigureOut">
              <a:rPr lang="it-IT" smtClean="0"/>
              <a:t>27/03/2019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2AE78-BC04-4958-8B8E-1631A2F21C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60350"/>
            <a:ext cx="892175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70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9" y="846139"/>
            <a:ext cx="75787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7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855664"/>
            <a:ext cx="76168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3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19" y="656187"/>
            <a:ext cx="6508376" cy="56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5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-171450"/>
            <a:ext cx="7686675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141663"/>
            <a:ext cx="340836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3381376"/>
            <a:ext cx="362585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177" y="1635931"/>
            <a:ext cx="5493673" cy="40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4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3"/>
            <a:ext cx="4275138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3429000"/>
            <a:ext cx="541813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804864"/>
            <a:ext cx="75438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3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9" y="804864"/>
            <a:ext cx="75787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9" y="804864"/>
            <a:ext cx="757872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7176"/>
            <a:ext cx="8964613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1" y="333376"/>
            <a:ext cx="8837613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792164"/>
            <a:ext cx="7616825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0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04814"/>
            <a:ext cx="8799512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4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773114"/>
            <a:ext cx="76517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19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Stefano</cp:lastModifiedBy>
  <cp:revision>4</cp:revision>
  <dcterms:created xsi:type="dcterms:W3CDTF">2019-03-27T14:21:14Z</dcterms:created>
  <dcterms:modified xsi:type="dcterms:W3CDTF">2019-03-27T15:18:45Z</dcterms:modified>
</cp:coreProperties>
</file>