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536" r:id="rId2"/>
    <p:sldId id="549" r:id="rId3"/>
    <p:sldId id="532" r:id="rId4"/>
    <p:sldId id="545" r:id="rId5"/>
    <p:sldId id="547" r:id="rId6"/>
    <p:sldId id="550" r:id="rId7"/>
    <p:sldId id="570" r:id="rId8"/>
    <p:sldId id="548" r:id="rId9"/>
    <p:sldId id="531" r:id="rId10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i="1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UjKCs8pvpxophBzsRpv3RA==" hashData="jLqkwRWoBhL6XgEB+20Si378HsKC7mtAcBiO8RD6Yl77ma8bwMNiMek/2dAnJm8e0kfMOAi2iIs+nwBza8Imf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678"/>
  </p:normalViewPr>
  <p:slideViewPr>
    <p:cSldViewPr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695A45B3-C5AE-8B44-B74C-7F358B1FD49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52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cs typeface="+mn-cs"/>
              </a:defRPr>
            </a:lvl1pPr>
          </a:lstStyle>
          <a:p>
            <a:pPr>
              <a:defRPr/>
            </a:pPr>
            <a:fld id="{DEF015A2-B5E0-3A44-902E-1D375AAE04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89404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54A09A-041D-4D48-A7A4-63550BA5A1DB}" type="slidenum">
              <a:rPr lang="it-IT"/>
              <a:pPr>
                <a:defRPr/>
              </a:pPr>
              <a:t>1</a:t>
            </a:fld>
            <a:endParaRPr lang="it-IT"/>
          </a:p>
        </p:txBody>
      </p:sp>
      <p:sp>
        <p:nvSpPr>
          <p:cNvPr id="5027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53A953-856B-184B-83AD-75C196493C9E}" type="slidenum">
              <a:rPr lang="it-IT"/>
              <a:pPr>
                <a:defRPr/>
              </a:pPr>
              <a:t>2</a:t>
            </a:fld>
            <a:endParaRPr lang="it-IT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B5D722-5733-1E44-BE47-197FC84B0E99}" type="slidenum">
              <a:rPr lang="it-IT"/>
              <a:pPr>
                <a:defRPr/>
              </a:pPr>
              <a:t>3</a:t>
            </a:fld>
            <a:endParaRPr lang="it-IT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E16811-B9D0-914D-9D53-B383A3FCD20D}" type="slidenum">
              <a:rPr lang="it-IT"/>
              <a:pPr>
                <a:defRPr/>
              </a:pPr>
              <a:t>4</a:t>
            </a:fld>
            <a:endParaRPr lang="it-IT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B2C9E7-7433-884C-A722-E384250EC113}" type="slidenum">
              <a:rPr lang="it-IT"/>
              <a:pPr>
                <a:defRPr/>
              </a:pPr>
              <a:t>5</a:t>
            </a:fld>
            <a:endParaRPr lang="it-IT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5881F1-0EEA-EE45-A38E-3DEA55047483}" type="slidenum">
              <a:rPr lang="it-IT"/>
              <a:pPr>
                <a:defRPr/>
              </a:pPr>
              <a:t>6</a:t>
            </a:fld>
            <a:endParaRPr lang="it-IT"/>
          </a:p>
        </p:txBody>
      </p:sp>
      <p:sp>
        <p:nvSpPr>
          <p:cNvPr id="531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5C0D8D-D72E-4545-90DC-ABBA4ED22A2F}" type="slidenum">
              <a:rPr lang="it-IT"/>
              <a:pPr>
                <a:defRPr/>
              </a:pPr>
              <a:t>7</a:t>
            </a:fld>
            <a:endParaRPr lang="it-IT"/>
          </a:p>
        </p:txBody>
      </p:sp>
      <p:sp>
        <p:nvSpPr>
          <p:cNvPr id="5314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63E5A8-D6A3-8F49-9881-9AA1611B4857}" type="slidenum">
              <a:rPr lang="it-IT"/>
              <a:pPr>
                <a:defRPr/>
              </a:pPr>
              <a:t>8</a:t>
            </a:fld>
            <a:endParaRPr lang="it-IT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F0983B-9889-1F4C-AC9C-0C34ACB2A82D}" type="slidenum">
              <a:rPr lang="it-IT"/>
              <a:pPr>
                <a:defRPr/>
              </a:pPr>
              <a:t>9</a:t>
            </a:fld>
            <a:endParaRPr lang="it-IT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75CD5-587A-6247-8ACD-15984DB04E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856522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5A770-6B07-3D45-8D61-463A4DAC95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055412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9F54A-BE0C-0748-9C05-2C93C4B083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19267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A0FF-F1A6-9F43-8A70-DF8624AD70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3164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1841E-8D41-F94B-A107-D94076D590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0946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6CE53-56C0-3A40-BCCF-A12FC6DE36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95926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6D117-EB11-744C-80A0-3A60B70886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2284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9A888-0D5D-D541-B93C-69735564FF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37296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4A77D-6EFC-8446-9888-F45EE93578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20279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15B0D-8F97-F64A-B05E-3CFFECD200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40071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AE67D-1517-F744-878C-B7F0074C21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04479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8358F1-3095-8449-BAE6-CA6F30CEC8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/>
          </p:cNvSpPr>
          <p:nvPr/>
        </p:nvSpPr>
        <p:spPr bwMode="auto">
          <a:xfrm>
            <a:off x="533400" y="1066800"/>
            <a:ext cx="8153400" cy="472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Identificazione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di Genomi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Esogeni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111629-3B04-5548-BB37-1F5C0AF32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3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ChangeArrowheads="1"/>
          </p:cNvSpPr>
          <p:nvPr/>
        </p:nvSpPr>
        <p:spPr bwMode="auto">
          <a:xfrm>
            <a:off x="304800" y="228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Ricerca di agenti patogeni</a:t>
            </a:r>
          </a:p>
        </p:txBody>
      </p:sp>
      <p:pic>
        <p:nvPicPr>
          <p:cNvPr id="29699" name="Picture 4" descr="Tab 9"/>
          <p:cNvPicPr>
            <a:picLocks noChangeAspect="1" noChangeArrowheads="1"/>
          </p:cNvPicPr>
          <p:nvPr/>
        </p:nvPicPr>
        <p:blipFill>
          <a:blip r:embed="rId5">
            <a:lum bright="-3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93788"/>
            <a:ext cx="8305800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0C01ED-66C5-AE40-881E-6BA8718D9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68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304800" y="228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Ricerca di agenti patogeni</a:t>
            </a:r>
          </a:p>
        </p:txBody>
      </p:sp>
      <p:pic>
        <p:nvPicPr>
          <p:cNvPr id="31747" name="Picture 3" descr="Tab 14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80010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72D558E-E4EE-D84F-8FEC-5BEE5FBB2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9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026" descr="Fig 3"/>
          <p:cNvPicPr>
            <a:picLocks noChangeAspect="1" noChangeArrowheads="1"/>
          </p:cNvPicPr>
          <p:nvPr/>
        </p:nvPicPr>
        <p:blipFill>
          <a:blip r:embed="rId5">
            <a:lum bright="-3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04900"/>
            <a:ext cx="72390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195" name="Rectangle 1027"/>
          <p:cNvSpPr>
            <a:spLocks noChangeArrowheads="1"/>
          </p:cNvSpPr>
          <p:nvPr/>
        </p:nvSpPr>
        <p:spPr bwMode="auto">
          <a:xfrm>
            <a:off x="304800" y="228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Marcatori dell</a:t>
            </a:r>
            <a:r>
              <a:rPr lang="ja-JP" altLang="it-IT" sz="2800" b="1">
                <a:solidFill>
                  <a:srgbClr val="FFFF00"/>
                </a:solidFill>
                <a:latin typeface="Arial"/>
              </a:rPr>
              <a:t>’</a:t>
            </a:r>
            <a:r>
              <a:rPr lang="it-IT" sz="2800" b="1">
                <a:solidFill>
                  <a:srgbClr val="FFFF00"/>
                </a:solidFill>
              </a:rPr>
              <a:t>epatite 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99182D-0403-CF41-B328-677366B48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6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ab 2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10600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1" name="Rectangle 3"/>
          <p:cNvSpPr>
            <a:spLocks noChangeArrowheads="1"/>
          </p:cNvSpPr>
          <p:nvPr/>
        </p:nvSpPr>
        <p:spPr bwMode="auto">
          <a:xfrm>
            <a:off x="304800" y="228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Rivelazione del genoma di HCV</a:t>
            </a:r>
          </a:p>
        </p:txBody>
      </p:sp>
      <p:sp>
        <p:nvSpPr>
          <p:cNvPr id="524292" name="Rectangle 4"/>
          <p:cNvSpPr>
            <a:spLocks noChangeArrowheads="1"/>
          </p:cNvSpPr>
          <p:nvPr/>
        </p:nvSpPr>
        <p:spPr bwMode="auto">
          <a:xfrm>
            <a:off x="457200" y="4495800"/>
            <a:ext cx="8153400" cy="533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i="0"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D74A15-366C-AA4B-9C2F-7F520C1D9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5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1295400" y="76200"/>
            <a:ext cx="655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  <a:cs typeface="+mn-cs"/>
              </a:rPr>
              <a:t>PCR nidificata (Nested PCR)</a:t>
            </a:r>
          </a:p>
        </p:txBody>
      </p:sp>
      <p:pic>
        <p:nvPicPr>
          <p:cNvPr id="33795" name="Picture 3" descr="Fig 2"/>
          <p:cNvPicPr>
            <a:picLocks noChangeAspect="1" noChangeArrowheads="1"/>
          </p:cNvPicPr>
          <p:nvPr/>
        </p:nvPicPr>
        <p:blipFill>
          <a:blip r:embed="rId5">
            <a:lum bright="-2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36588"/>
            <a:ext cx="7620000" cy="6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68FECD-11C4-B241-B02C-7E8B7C4E6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02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ChangeArrowheads="1"/>
          </p:cNvSpPr>
          <p:nvPr/>
        </p:nvSpPr>
        <p:spPr bwMode="auto">
          <a:xfrm>
            <a:off x="1295400" y="76200"/>
            <a:ext cx="655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3200" b="1">
                <a:solidFill>
                  <a:srgbClr val="FFFF00"/>
                </a:solidFill>
                <a:cs typeface="+mn-cs"/>
              </a:rPr>
              <a:t>PCR nidificata (Nested PCR)</a:t>
            </a:r>
          </a:p>
        </p:txBody>
      </p:sp>
      <p:pic>
        <p:nvPicPr>
          <p:cNvPr id="35843" name="Immagine 3" descr="Nested PCR - Long PCR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96975"/>
            <a:ext cx="85359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4DDD4C-9460-3D4F-A890-9269624A9D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7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026" descr="Tab 14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55763"/>
            <a:ext cx="8686800" cy="404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6339" name="Rectangle 1027"/>
          <p:cNvSpPr>
            <a:spLocks noChangeArrowheads="1"/>
          </p:cNvSpPr>
          <p:nvPr/>
        </p:nvSpPr>
        <p:spPr bwMode="auto">
          <a:xfrm>
            <a:off x="304800" y="228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Ricerca di agenti patogeni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3B63CA-A67E-AC4D-96BE-9CEED8527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5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2"/>
          <p:cNvSpPr>
            <a:spLocks noChangeArrowheads="1"/>
          </p:cNvSpPr>
          <p:nvPr/>
        </p:nvSpPr>
        <p:spPr bwMode="auto">
          <a:xfrm>
            <a:off x="304800" y="2286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800" b="1">
                <a:solidFill>
                  <a:srgbClr val="FFFF00"/>
                </a:solidFill>
              </a:rPr>
              <a:t>Ricerca di agenti patogeni</a:t>
            </a:r>
          </a:p>
        </p:txBody>
      </p:sp>
      <p:pic>
        <p:nvPicPr>
          <p:cNvPr id="44035" name="Picture 3" descr="Tab 14"/>
          <p:cNvPicPr>
            <a:picLocks noChangeAspect="1" noChangeArrowheads="1"/>
          </p:cNvPicPr>
          <p:nvPr/>
        </p:nvPicPr>
        <p:blipFill>
          <a:blip r:embed="rId5">
            <a:lum bright="-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92200"/>
            <a:ext cx="7696200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EC8974-71A2-1941-96DE-79B92B6D2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31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000" b="0" i="1" u="none" strike="noStrike" cap="none" normalizeH="0" baseline="0">
            <a:ln>
              <a:noFill/>
            </a:ln>
            <a:solidFill>
              <a:srgbClr val="CC3300"/>
            </a:solidFill>
            <a:effectLst/>
            <a:latin typeface="Helvetica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5488</TotalTime>
  <Words>51</Words>
  <Application>Microsoft Macintosh PowerPoint</Application>
  <PresentationFormat>Presentazione su schermo (4:3)</PresentationFormat>
  <Paragraphs>20</Paragraphs>
  <Slides>9</Slides>
  <Notes>9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4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>Dipartimento di Biologia e Biotecnologie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/>
  <dc:creator>Stefano Biagioni</dc:creator>
  <cp:keywords/>
  <dc:description/>
  <cp:lastModifiedBy>Utente di Microsoft Office</cp:lastModifiedBy>
  <cp:revision>240</cp:revision>
  <dcterms:created xsi:type="dcterms:W3CDTF">2001-08-25T14:00:52Z</dcterms:created>
  <dcterms:modified xsi:type="dcterms:W3CDTF">2020-04-19T16:45:16Z</dcterms:modified>
  <cp:category/>
</cp:coreProperties>
</file>