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23" r:id="rId2"/>
    <p:sldId id="578" r:id="rId3"/>
    <p:sldId id="576" r:id="rId4"/>
    <p:sldId id="577" r:id="rId5"/>
    <p:sldId id="530" r:id="rId6"/>
    <p:sldId id="538" r:id="rId7"/>
    <p:sldId id="539" r:id="rId8"/>
    <p:sldId id="540" r:id="rId9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1tN5kGsgmFHqEbiLg3McRA==" hashData="k6MpZpV09KF6RH7BRqh7/fRw6xgKIP0+a/1qvIourdDs4gczyELPgIR9GVSyjPz5oqrFdu5nLn3rsl5G2CieJ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EFEFE"/>
    <a:srgbClr val="FBFFFF"/>
    <a:srgbClr val="CC4A19"/>
    <a:srgbClr val="FFFF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60" d="100"/>
          <a:sy n="160" d="100"/>
        </p:scale>
        <p:origin x="144" y="-1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A68162-6DF4-B747-8156-0C769EB280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165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AA05BA-0262-1B4C-AE13-3203777081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15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1C93A-D55D-894C-BD49-D5556B9A2A91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04B14D-BA32-134E-ACB9-DF5F844E2B03}" type="slidenum">
              <a:rPr lang="it-IT"/>
              <a:pPr/>
              <a:t>5</a:t>
            </a:fld>
            <a:endParaRPr lang="it-IT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1A264-66A1-EC48-8ED6-2BFDF1D21E3B}" type="slidenum">
              <a:rPr lang="it-IT"/>
              <a:pPr/>
              <a:t>6</a:t>
            </a:fld>
            <a:endParaRPr 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D49D2-A6E7-484E-89F6-BAAF02CFA4D3}" type="slidenum">
              <a:rPr lang="it-IT"/>
              <a:pPr/>
              <a:t>7</a:t>
            </a:fld>
            <a:endParaRPr lang="it-IT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10180-AE66-8E49-B096-1C3407AEEBA9}" type="slidenum">
              <a:rPr lang="it-IT"/>
              <a:pPr/>
              <a:t>8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4EE24-84F0-8B4F-8749-CA8521B2C58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4927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BC49E-8DEA-8C4E-BA4D-A3854B216F0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89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843BC-7FAA-7443-8CC0-5B7A2EA326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225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DBE19-344A-B649-B065-5C67DEA7E78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4028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07140-C14D-5C46-AD8E-C9BAAFE6B4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928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16BD9-A34D-024F-B02A-6E9A481753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5028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503F3-4877-C240-B964-DA4E071784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6258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1424-E941-CE49-BB40-EE97473F27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4810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D2186-D6CD-394D-8354-2BD91892642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0992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CF1D6-C465-7149-9A37-F98E9CB6413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994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5218D-93A8-2143-B61B-B4DAB232D1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54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D2EA884-4544-6E4E-8B62-BC114F7C2DF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447800"/>
            <a:ext cx="82296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 di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Fibrosi Cistica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9134FD-07BE-7740-9F29-967758C94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5296" y="-1077866"/>
            <a:ext cx="6448709" cy="91257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6DEDB7-618B-9545-85C0-ABB15D66B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2303"/>
      </p:ext>
    </p:extLst>
  </p:cSld>
  <p:clrMapOvr>
    <a:masterClrMapping/>
  </p:clrMapOvr>
  <p:transition advTm="47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8313" y="-1580057"/>
            <a:ext cx="7133579" cy="100949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1FE9A0-2EC0-0142-BCA3-DDA2FE5F0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3545"/>
      </p:ext>
    </p:extLst>
  </p:cSld>
  <p:clrMapOvr>
    <a:masterClrMapping/>
  </p:clrMapOvr>
  <p:transition advTm="361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199" y="-1671167"/>
            <a:ext cx="7225603" cy="102251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C33EDC-177D-B949-8B67-21B9B6ED3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35598"/>
      </p:ext>
    </p:extLst>
  </p:cSld>
  <p:clrMapOvr>
    <a:masterClrMapping/>
  </p:clrMapOvr>
  <p:transition advTm="262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800"/>
            <a:ext cx="6411913" cy="650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478" name="Rectangle 6"/>
          <p:cNvSpPr>
            <a:spLocks noChangeArrowheads="1"/>
          </p:cNvSpPr>
          <p:nvPr/>
        </p:nvSpPr>
        <p:spPr bwMode="auto">
          <a:xfrm>
            <a:off x="4800600" y="2438400"/>
            <a:ext cx="4114800" cy="1981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9479" name="Rectangle 7"/>
          <p:cNvSpPr>
            <a:spLocks noChangeArrowheads="1"/>
          </p:cNvSpPr>
          <p:nvPr/>
        </p:nvSpPr>
        <p:spPr bwMode="auto">
          <a:xfrm>
            <a:off x="4876800" y="2514600"/>
            <a:ext cx="3886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0000"/>
                </a:solidFill>
              </a:rPr>
              <a:t>Regolatore della conduttanza transmembrana della fibrosi cistica (CFTR)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E3D8F6-CAE7-F645-98B7-455E79A20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La mucoviscidosi o fibrosi cistica</a:t>
            </a:r>
          </a:p>
        </p:txBody>
      </p:sp>
      <p:pic>
        <p:nvPicPr>
          <p:cNvPr id="505859" name="Picture 3" descr="Fig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52538"/>
            <a:ext cx="7620000" cy="5389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860" name="Rectangle 4"/>
          <p:cNvSpPr>
            <a:spLocks noChangeArrowheads="1"/>
          </p:cNvSpPr>
          <p:nvPr/>
        </p:nvSpPr>
        <p:spPr bwMode="auto">
          <a:xfrm>
            <a:off x="2116138" y="593725"/>
            <a:ext cx="495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i="1">
                <a:solidFill>
                  <a:srgbClr val="FF0000"/>
                </a:solidFill>
              </a:rPr>
              <a:t>Frequenza delle mutazioni del gene CFTR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D3096A-7448-5D4C-9CA0-4B1E8551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8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8" name="Picture 4" descr="nomenclatura mutazio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22238"/>
            <a:ext cx="6637337" cy="6583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BD8009-712D-6F48-ABE5-006537A08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0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6" name="Picture 4" descr="Fig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031875"/>
            <a:ext cx="6931025" cy="574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304800" y="1524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La mucoviscidosi o fibrosi cistica</a:t>
            </a:r>
          </a:p>
        </p:txBody>
      </p:sp>
      <p:sp>
        <p:nvSpPr>
          <p:cNvPr id="509958" name="Rectangle 6"/>
          <p:cNvSpPr>
            <a:spLocks noChangeArrowheads="1"/>
          </p:cNvSpPr>
          <p:nvPr/>
        </p:nvSpPr>
        <p:spPr bwMode="auto">
          <a:xfrm>
            <a:off x="2116138" y="593725"/>
            <a:ext cx="495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i="1">
                <a:solidFill>
                  <a:srgbClr val="FF0000"/>
                </a:solidFill>
              </a:rPr>
              <a:t>Frequenza delle mutazioni del gene CFTR</a:t>
            </a:r>
          </a:p>
        </p:txBody>
      </p:sp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6481763" y="5995988"/>
            <a:ext cx="1447800" cy="1524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>
            <a:off x="1219200" y="6148388"/>
            <a:ext cx="6705600" cy="1524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09962" name="Rectangle 10"/>
          <p:cNvSpPr>
            <a:spLocks noChangeArrowheads="1"/>
          </p:cNvSpPr>
          <p:nvPr/>
        </p:nvSpPr>
        <p:spPr bwMode="auto">
          <a:xfrm>
            <a:off x="1219200" y="6300788"/>
            <a:ext cx="2362200" cy="1524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3B6C78-4D25-0E45-9696-643A128F5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5F01D53-19C4-444E-B116-229072A975BC}"/>
              </a:ext>
            </a:extLst>
          </p:cNvPr>
          <p:cNvSpPr/>
          <p:nvPr/>
        </p:nvSpPr>
        <p:spPr bwMode="auto">
          <a:xfrm>
            <a:off x="6012160" y="5651894"/>
            <a:ext cx="1512168" cy="168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</p:spTree>
  </p:cSld>
  <p:clrMapOvr>
    <a:masterClrMapping/>
  </p:clrMapOvr>
  <p:transition advTm="85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6068</TotalTime>
  <Words>41</Words>
  <Application>Microsoft Macintosh PowerPoint</Application>
  <PresentationFormat>Presentazione su schermo (4:3)</PresentationFormat>
  <Paragraphs>12</Paragraphs>
  <Slides>8</Slides>
  <Notes>5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246</cp:revision>
  <cp:lastPrinted>2007-05-17T09:01:00Z</cp:lastPrinted>
  <dcterms:created xsi:type="dcterms:W3CDTF">2001-08-25T14:00:52Z</dcterms:created>
  <dcterms:modified xsi:type="dcterms:W3CDTF">2020-04-30T16:04:52Z</dcterms:modified>
  <cp:category/>
</cp:coreProperties>
</file>