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7"/>
  </p:notesMasterIdLst>
  <p:handoutMasterIdLst>
    <p:handoutMasterId r:id="rId18"/>
  </p:handoutMasterIdLst>
  <p:sldIdLst>
    <p:sldId id="536" r:id="rId2"/>
    <p:sldId id="545" r:id="rId3"/>
    <p:sldId id="543" r:id="rId4"/>
    <p:sldId id="566" r:id="rId5"/>
    <p:sldId id="567" r:id="rId6"/>
    <p:sldId id="568" r:id="rId7"/>
    <p:sldId id="569" r:id="rId8"/>
    <p:sldId id="546" r:id="rId9"/>
    <p:sldId id="547" r:id="rId10"/>
    <p:sldId id="548" r:id="rId11"/>
    <p:sldId id="573" r:id="rId12"/>
    <p:sldId id="570" r:id="rId13"/>
    <p:sldId id="571" r:id="rId14"/>
    <p:sldId id="572" r:id="rId15"/>
    <p:sldId id="574" r:id="rId16"/>
  </p:sldIdLst>
  <p:sldSz cx="9144000" cy="6858000" type="screen4x3"/>
  <p:notesSz cx="6858000" cy="9144000"/>
  <p:defaultTextStyle>
    <a:defPPr>
      <a:defRPr lang="it-IT"/>
    </a:defPPr>
    <a:lvl1pPr algn="ctr" rtl="0" eaLnBrk="0" fontAlgn="base" hangingPunct="0">
      <a:spcBef>
        <a:spcPct val="0"/>
      </a:spcBef>
      <a:spcAft>
        <a:spcPct val="0"/>
      </a:spcAft>
      <a:defRPr sz="1600" kern="1200">
        <a:solidFill>
          <a:srgbClr val="000099"/>
        </a:solidFill>
        <a:latin typeface="Helvetica" charset="0"/>
        <a:ea typeface="ＭＳ Ｐゴシック" charset="0"/>
        <a:cs typeface="+mn-cs"/>
      </a:defRPr>
    </a:lvl1pPr>
    <a:lvl2pPr marL="457200" algn="ctr" rtl="0" eaLnBrk="0" fontAlgn="base" hangingPunct="0">
      <a:spcBef>
        <a:spcPct val="0"/>
      </a:spcBef>
      <a:spcAft>
        <a:spcPct val="0"/>
      </a:spcAft>
      <a:defRPr sz="1600" kern="1200">
        <a:solidFill>
          <a:srgbClr val="000099"/>
        </a:solidFill>
        <a:latin typeface="Helvetica" charset="0"/>
        <a:ea typeface="ＭＳ Ｐゴシック" charset="0"/>
        <a:cs typeface="+mn-cs"/>
      </a:defRPr>
    </a:lvl2pPr>
    <a:lvl3pPr marL="914400" algn="ctr" rtl="0" eaLnBrk="0" fontAlgn="base" hangingPunct="0">
      <a:spcBef>
        <a:spcPct val="0"/>
      </a:spcBef>
      <a:spcAft>
        <a:spcPct val="0"/>
      </a:spcAft>
      <a:defRPr sz="1600" kern="1200">
        <a:solidFill>
          <a:srgbClr val="000099"/>
        </a:solidFill>
        <a:latin typeface="Helvetica" charset="0"/>
        <a:ea typeface="ＭＳ Ｐゴシック" charset="0"/>
        <a:cs typeface="+mn-cs"/>
      </a:defRPr>
    </a:lvl3pPr>
    <a:lvl4pPr marL="1371600" algn="ctr" rtl="0" eaLnBrk="0" fontAlgn="base" hangingPunct="0">
      <a:spcBef>
        <a:spcPct val="0"/>
      </a:spcBef>
      <a:spcAft>
        <a:spcPct val="0"/>
      </a:spcAft>
      <a:defRPr sz="1600" kern="1200">
        <a:solidFill>
          <a:srgbClr val="000099"/>
        </a:solidFill>
        <a:latin typeface="Helvetica" charset="0"/>
        <a:ea typeface="ＭＳ Ｐゴシック" charset="0"/>
        <a:cs typeface="+mn-cs"/>
      </a:defRPr>
    </a:lvl4pPr>
    <a:lvl5pPr marL="1828800" algn="ctr" rtl="0" eaLnBrk="0" fontAlgn="base" hangingPunct="0">
      <a:spcBef>
        <a:spcPct val="0"/>
      </a:spcBef>
      <a:spcAft>
        <a:spcPct val="0"/>
      </a:spcAft>
      <a:defRPr sz="1600" kern="1200">
        <a:solidFill>
          <a:srgbClr val="000099"/>
        </a:solidFill>
        <a:latin typeface="Helvetica" charset="0"/>
        <a:ea typeface="ＭＳ Ｐゴシック" charset="0"/>
        <a:cs typeface="+mn-cs"/>
      </a:defRPr>
    </a:lvl5pPr>
    <a:lvl6pPr marL="2286000" algn="l" defTabSz="457200" rtl="0" eaLnBrk="1" latinLnBrk="0" hangingPunct="1">
      <a:defRPr sz="1600" kern="1200">
        <a:solidFill>
          <a:srgbClr val="000099"/>
        </a:solidFill>
        <a:latin typeface="Helvetica" charset="0"/>
        <a:ea typeface="ＭＳ Ｐゴシック" charset="0"/>
        <a:cs typeface="+mn-cs"/>
      </a:defRPr>
    </a:lvl6pPr>
    <a:lvl7pPr marL="2743200" algn="l" defTabSz="457200" rtl="0" eaLnBrk="1" latinLnBrk="0" hangingPunct="1">
      <a:defRPr sz="1600" kern="1200">
        <a:solidFill>
          <a:srgbClr val="000099"/>
        </a:solidFill>
        <a:latin typeface="Helvetica" charset="0"/>
        <a:ea typeface="ＭＳ Ｐゴシック" charset="0"/>
        <a:cs typeface="+mn-cs"/>
      </a:defRPr>
    </a:lvl7pPr>
    <a:lvl8pPr marL="3200400" algn="l" defTabSz="457200" rtl="0" eaLnBrk="1" latinLnBrk="0" hangingPunct="1">
      <a:defRPr sz="1600" kern="1200">
        <a:solidFill>
          <a:srgbClr val="000099"/>
        </a:solidFill>
        <a:latin typeface="Helvetica" charset="0"/>
        <a:ea typeface="ＭＳ Ｐゴシック" charset="0"/>
        <a:cs typeface="+mn-cs"/>
      </a:defRPr>
    </a:lvl8pPr>
    <a:lvl9pPr marL="3657600" algn="l" defTabSz="457200" rtl="0" eaLnBrk="1" latinLnBrk="0" hangingPunct="1">
      <a:defRPr sz="1600" kern="1200">
        <a:solidFill>
          <a:srgbClr val="000099"/>
        </a:solidFill>
        <a:latin typeface="Helvetica" charset="0"/>
        <a:ea typeface="ＭＳ Ｐゴシック" charset="0"/>
        <a:cs typeface="+mn-cs"/>
      </a:defRPr>
    </a:lvl9pPr>
  </p:defaultTextStyle>
  <p:modifyVerifier cryptProviderType="rsaAES" cryptAlgorithmClass="hash" cryptAlgorithmType="typeAny" cryptAlgorithmSid="14" spinCount="100000" saltData="L/6FISUAzVwpfffONlWJUw==" hashData="Eo7do9jjZN5MVjwZrHdN5RDBlbi7ua4GtmfEy48crdfuLY1mRlMwuZd/qsV4RIcbQBVDMEFfgoxutvaQFSp7Mw=="/>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800F0"/>
    <a:srgbClr val="FFFF00"/>
    <a:srgbClr val="FEFEFE"/>
    <a:srgbClr val="FBFFFF"/>
    <a:srgbClr val="CC4A19"/>
    <a:srgbClr val="FFFFFF"/>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horzBarState="minimized" preferSingleView="1">
    <p:restoredLeft sz="32787"/>
    <p:restoredTop sz="90929"/>
  </p:normalViewPr>
  <p:slideViewPr>
    <p:cSldViewPr>
      <p:cViewPr>
        <p:scale>
          <a:sx n="114" d="100"/>
          <a:sy n="114" d="100"/>
        </p:scale>
        <p:origin x="2368" y="2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363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200"/>
            </a:lvl1pPr>
          </a:lstStyle>
          <a:p>
            <a:endParaRPr lang="it-IT"/>
          </a:p>
        </p:txBody>
      </p:sp>
      <p:sp>
        <p:nvSpPr>
          <p:cNvPr id="45363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vl1pPr>
          </a:lstStyle>
          <a:p>
            <a:endParaRPr lang="it-IT"/>
          </a:p>
        </p:txBody>
      </p:sp>
      <p:sp>
        <p:nvSpPr>
          <p:cNvPr id="45363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a:defRPr sz="1200"/>
            </a:lvl1pPr>
          </a:lstStyle>
          <a:p>
            <a:endParaRPr lang="it-IT"/>
          </a:p>
        </p:txBody>
      </p:sp>
      <p:sp>
        <p:nvSpPr>
          <p:cNvPr id="45363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vl1pPr>
          </a:lstStyle>
          <a:p>
            <a:fld id="{E6A68162-6DF4-B747-8156-0C769EB28048}" type="slidenum">
              <a:rPr lang="it-IT"/>
              <a:pPr/>
              <a:t>‹N›</a:t>
            </a:fld>
            <a:endParaRPr lang="it-IT"/>
          </a:p>
        </p:txBody>
      </p:sp>
    </p:spTree>
    <p:extLst>
      <p:ext uri="{BB962C8B-B14F-4D97-AF65-F5344CB8AC3E}">
        <p14:creationId xmlns:p14="http://schemas.microsoft.com/office/powerpoint/2010/main" val="21841655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6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200"/>
            </a:lvl1pPr>
          </a:lstStyle>
          <a:p>
            <a:endParaRPr lang="it-IT"/>
          </a:p>
        </p:txBody>
      </p:sp>
      <p:sp>
        <p:nvSpPr>
          <p:cNvPr id="34816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vl1pPr>
          </a:lstStyle>
          <a:p>
            <a:endParaRPr lang="it-IT"/>
          </a:p>
        </p:txBody>
      </p:sp>
      <p:sp>
        <p:nvSpPr>
          <p:cNvPr id="3481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34816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48166"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a:defRPr sz="1200"/>
            </a:lvl1pPr>
          </a:lstStyle>
          <a:p>
            <a:endParaRPr lang="it-IT"/>
          </a:p>
        </p:txBody>
      </p:sp>
      <p:sp>
        <p:nvSpPr>
          <p:cNvPr id="34816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vl1pPr>
          </a:lstStyle>
          <a:p>
            <a:fld id="{C3AA05BA-0262-1B4C-AE13-320377708115}" type="slidenum">
              <a:rPr lang="it-IT"/>
              <a:pPr/>
              <a:t>‹N›</a:t>
            </a:fld>
            <a:endParaRPr lang="it-IT"/>
          </a:p>
        </p:txBody>
      </p:sp>
    </p:spTree>
    <p:extLst>
      <p:ext uri="{BB962C8B-B14F-4D97-AF65-F5344CB8AC3E}">
        <p14:creationId xmlns:p14="http://schemas.microsoft.com/office/powerpoint/2010/main" val="30004150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5EEA5D-29ED-154C-AD86-D4D003F6A24D}" type="slidenum">
              <a:rPr lang="it-IT"/>
              <a:pPr/>
              <a:t>1</a:t>
            </a:fld>
            <a:endParaRPr lang="it-IT"/>
          </a:p>
        </p:txBody>
      </p:sp>
      <p:sp>
        <p:nvSpPr>
          <p:cNvPr id="5027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50278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69ADFC-4420-4045-BE98-4A64BD921A56}" type="slidenum">
              <a:rPr lang="it-IT"/>
              <a:pPr/>
              <a:t>10</a:t>
            </a:fld>
            <a:endParaRPr lang="it-IT"/>
          </a:p>
        </p:txBody>
      </p:sp>
      <p:sp>
        <p:nvSpPr>
          <p:cNvPr id="52736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27363" name="Rectangle 1027"/>
          <p:cNvSpPr>
            <a:spLocks noGrp="1" noChangeArrowheads="1"/>
          </p:cNvSpPr>
          <p:nvPr>
            <p:ph type="body" idx="1"/>
          </p:nvPr>
        </p:nvSpPr>
        <p:spPr/>
        <p:txBody>
          <a:bodyPr/>
          <a:lstStyle/>
          <a:p>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642D3A-0089-5D48-A266-E242F18002F1}" type="slidenum">
              <a:rPr lang="it-IT"/>
              <a:pPr/>
              <a:t>11</a:t>
            </a:fld>
            <a:endParaRPr lang="it-IT"/>
          </a:p>
        </p:txBody>
      </p:sp>
      <p:sp>
        <p:nvSpPr>
          <p:cNvPr id="50483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5048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F5C5F3-5056-BC43-828D-B94881CD1367}" type="slidenum">
              <a:rPr lang="it-IT"/>
              <a:pPr/>
              <a:t>12</a:t>
            </a:fld>
            <a:endParaRPr lang="it-IT"/>
          </a:p>
        </p:txBody>
      </p:sp>
      <p:sp>
        <p:nvSpPr>
          <p:cNvPr id="5335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33507"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F5C5F3-5056-BC43-828D-B94881CD1367}" type="slidenum">
              <a:rPr lang="it-IT"/>
              <a:pPr/>
              <a:t>13</a:t>
            </a:fld>
            <a:endParaRPr lang="it-IT"/>
          </a:p>
        </p:txBody>
      </p:sp>
      <p:sp>
        <p:nvSpPr>
          <p:cNvPr id="5335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33507"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F5C5F3-5056-BC43-828D-B94881CD1367}" type="slidenum">
              <a:rPr lang="it-IT"/>
              <a:pPr/>
              <a:t>14</a:t>
            </a:fld>
            <a:endParaRPr lang="it-IT"/>
          </a:p>
        </p:txBody>
      </p:sp>
      <p:sp>
        <p:nvSpPr>
          <p:cNvPr id="5335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33507"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F5C5F3-5056-BC43-828D-B94881CD1367}" type="slidenum">
              <a:rPr lang="it-IT"/>
              <a:pPr/>
              <a:t>15</a:t>
            </a:fld>
            <a:endParaRPr lang="it-IT"/>
          </a:p>
        </p:txBody>
      </p:sp>
      <p:sp>
        <p:nvSpPr>
          <p:cNvPr id="5335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33507" name="Rectangle 3"/>
          <p:cNvSpPr>
            <a:spLocks noGrp="1" noChangeArrowheads="1"/>
          </p:cNvSpPr>
          <p:nvPr>
            <p:ph type="body" idx="1"/>
          </p:nvPr>
        </p:nvSpPr>
        <p:spPr/>
        <p:txBody>
          <a:bodyPr/>
          <a:lstStyle/>
          <a:p>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FCF5B4-4E4E-C64A-984C-C9297804CA6D}" type="slidenum">
              <a:rPr lang="it-IT"/>
              <a:pPr/>
              <a:t>2</a:t>
            </a:fld>
            <a:endParaRPr lang="it-IT"/>
          </a:p>
        </p:txBody>
      </p:sp>
      <p:sp>
        <p:nvSpPr>
          <p:cNvPr id="5212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21219" name="Rectangle 3"/>
          <p:cNvSpPr>
            <a:spLocks noGrp="1" noChangeArrowheads="1"/>
          </p:cNvSpPr>
          <p:nvPr>
            <p:ph type="body" idx="1"/>
          </p:nvPr>
        </p:nvSpPr>
        <p:spPr/>
        <p:txBody>
          <a:bodyPr/>
          <a:lstStyle/>
          <a:p>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8F558C-FD6D-7144-9F88-E2B125E85FED}" type="slidenum">
              <a:rPr lang="it-IT"/>
              <a:pPr/>
              <a:t>3</a:t>
            </a:fld>
            <a:endParaRPr lang="it-IT"/>
          </a:p>
        </p:txBody>
      </p:sp>
      <p:sp>
        <p:nvSpPr>
          <p:cNvPr id="51712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7123" name="Rectangle 1027"/>
          <p:cNvSpPr>
            <a:spLocks noGrp="1" noChangeArrowheads="1"/>
          </p:cNvSpPr>
          <p:nvPr>
            <p:ph type="body" idx="1"/>
          </p:nvPr>
        </p:nvSpPr>
        <p:spPr/>
        <p:txBody>
          <a:bodyPr/>
          <a:lstStyle/>
          <a:p>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8F558C-FD6D-7144-9F88-E2B125E85FED}" type="slidenum">
              <a:rPr lang="it-IT"/>
              <a:pPr/>
              <a:t>4</a:t>
            </a:fld>
            <a:endParaRPr lang="it-IT"/>
          </a:p>
        </p:txBody>
      </p:sp>
      <p:sp>
        <p:nvSpPr>
          <p:cNvPr id="51712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7123" name="Rectangle 1027"/>
          <p:cNvSpPr>
            <a:spLocks noGrp="1" noChangeArrowheads="1"/>
          </p:cNvSpPr>
          <p:nvPr>
            <p:ph type="body" idx="1"/>
          </p:nvPr>
        </p:nvSpPr>
        <p:spPr/>
        <p:txBody>
          <a:bodyPr/>
          <a:lstStyle/>
          <a:p>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8F558C-FD6D-7144-9F88-E2B125E85FED}" type="slidenum">
              <a:rPr lang="it-IT"/>
              <a:pPr/>
              <a:t>5</a:t>
            </a:fld>
            <a:endParaRPr lang="it-IT"/>
          </a:p>
        </p:txBody>
      </p:sp>
      <p:sp>
        <p:nvSpPr>
          <p:cNvPr id="51712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7123" name="Rectangle 1027"/>
          <p:cNvSpPr>
            <a:spLocks noGrp="1" noChangeArrowheads="1"/>
          </p:cNvSpPr>
          <p:nvPr>
            <p:ph type="body" idx="1"/>
          </p:nvPr>
        </p:nvSpPr>
        <p:spPr/>
        <p:txBody>
          <a:bodyPr/>
          <a:lstStyle/>
          <a:p>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8F558C-FD6D-7144-9F88-E2B125E85FED}" type="slidenum">
              <a:rPr lang="it-IT"/>
              <a:pPr/>
              <a:t>6</a:t>
            </a:fld>
            <a:endParaRPr lang="it-IT"/>
          </a:p>
        </p:txBody>
      </p:sp>
      <p:sp>
        <p:nvSpPr>
          <p:cNvPr id="51712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7123" name="Rectangle 1027"/>
          <p:cNvSpPr>
            <a:spLocks noGrp="1" noChangeArrowheads="1"/>
          </p:cNvSpPr>
          <p:nvPr>
            <p:ph type="body" idx="1"/>
          </p:nvPr>
        </p:nvSpPr>
        <p:spPr/>
        <p:txBody>
          <a:bodyPr/>
          <a:lstStyle/>
          <a:p>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8F558C-FD6D-7144-9F88-E2B125E85FED}" type="slidenum">
              <a:rPr lang="it-IT"/>
              <a:pPr/>
              <a:t>7</a:t>
            </a:fld>
            <a:endParaRPr lang="it-IT"/>
          </a:p>
        </p:txBody>
      </p:sp>
      <p:sp>
        <p:nvSpPr>
          <p:cNvPr id="51712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7123" name="Rectangle 1027"/>
          <p:cNvSpPr>
            <a:spLocks noGrp="1" noChangeArrowheads="1"/>
          </p:cNvSpPr>
          <p:nvPr>
            <p:ph type="body" idx="1"/>
          </p:nvPr>
        </p:nvSpPr>
        <p:spPr/>
        <p:txBody>
          <a:bodyPr/>
          <a:lstStyle/>
          <a:p>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519EF5-5684-7B40-A6B6-A680B872C0A9}" type="slidenum">
              <a:rPr lang="it-IT"/>
              <a:pPr/>
              <a:t>8</a:t>
            </a:fld>
            <a:endParaRPr lang="it-IT"/>
          </a:p>
        </p:txBody>
      </p:sp>
      <p:sp>
        <p:nvSpPr>
          <p:cNvPr id="5232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23267" name="Rectangle 3"/>
          <p:cNvSpPr>
            <a:spLocks noGrp="1" noChangeArrowheads="1"/>
          </p:cNvSpPr>
          <p:nvPr>
            <p:ph type="body" idx="1"/>
          </p:nvPr>
        </p:nvSpPr>
        <p:spPr/>
        <p:txBody>
          <a:bodyPr/>
          <a:lstStyle/>
          <a:p>
            <a:endParaRPr 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5CAAAA-2A80-CA4F-8BC4-91009E12AA53}" type="slidenum">
              <a:rPr lang="it-IT"/>
              <a:pPr/>
              <a:t>9</a:t>
            </a:fld>
            <a:endParaRPr lang="it-IT"/>
          </a:p>
        </p:txBody>
      </p:sp>
      <p:sp>
        <p:nvSpPr>
          <p:cNvPr id="5253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25315" name="Rectangle 3"/>
          <p:cNvSpPr>
            <a:spLocks noGrp="1" noChangeArrowheads="1"/>
          </p:cNvSpPr>
          <p:nvPr>
            <p:ph type="body" idx="1"/>
          </p:nvPr>
        </p:nvSpPr>
        <p:spPr/>
        <p:txBody>
          <a:bodyPr/>
          <a:lstStyle/>
          <a:p>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a:defRPr/>
            </a:lvl1pPr>
          </a:lstStyle>
          <a:p>
            <a:endParaRPr lang="it-IT"/>
          </a:p>
        </p:txBody>
      </p:sp>
      <p:sp>
        <p:nvSpPr>
          <p:cNvPr id="5" name="Segnaposto piè di pagina 4"/>
          <p:cNvSpPr>
            <a:spLocks noGrp="1"/>
          </p:cNvSpPr>
          <p:nvPr>
            <p:ph type="ftr" sz="quarter" idx="11"/>
          </p:nvPr>
        </p:nvSpPr>
        <p:spPr/>
        <p:txBody>
          <a:bodyPr/>
          <a:lstStyle>
            <a:lvl1pPr>
              <a:defRPr/>
            </a:lvl1pPr>
          </a:lstStyle>
          <a:p>
            <a:endParaRPr lang="it-IT"/>
          </a:p>
        </p:txBody>
      </p:sp>
      <p:sp>
        <p:nvSpPr>
          <p:cNvPr id="6" name="Segnaposto numero diapositiva 5"/>
          <p:cNvSpPr>
            <a:spLocks noGrp="1"/>
          </p:cNvSpPr>
          <p:nvPr>
            <p:ph type="sldNum" sz="quarter" idx="12"/>
          </p:nvPr>
        </p:nvSpPr>
        <p:spPr/>
        <p:txBody>
          <a:bodyPr/>
          <a:lstStyle>
            <a:lvl1pPr>
              <a:defRPr/>
            </a:lvl1pPr>
          </a:lstStyle>
          <a:p>
            <a:fld id="{F704EE24-84F0-8B4F-8749-CA8521B2C584}" type="slidenum">
              <a:rPr lang="it-IT"/>
              <a:pPr/>
              <a:t>‹N›</a:t>
            </a:fld>
            <a:endParaRPr lang="it-IT"/>
          </a:p>
        </p:txBody>
      </p:sp>
    </p:spTree>
    <p:extLst>
      <p:ext uri="{BB962C8B-B14F-4D97-AF65-F5344CB8AC3E}">
        <p14:creationId xmlns:p14="http://schemas.microsoft.com/office/powerpoint/2010/main" val="61449270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endParaRPr lang="it-IT"/>
          </a:p>
        </p:txBody>
      </p:sp>
      <p:sp>
        <p:nvSpPr>
          <p:cNvPr id="5" name="Segnaposto piè di pagina 4"/>
          <p:cNvSpPr>
            <a:spLocks noGrp="1"/>
          </p:cNvSpPr>
          <p:nvPr>
            <p:ph type="ftr" sz="quarter" idx="11"/>
          </p:nvPr>
        </p:nvSpPr>
        <p:spPr/>
        <p:txBody>
          <a:bodyPr/>
          <a:lstStyle>
            <a:lvl1pPr>
              <a:defRPr/>
            </a:lvl1pPr>
          </a:lstStyle>
          <a:p>
            <a:endParaRPr lang="it-IT"/>
          </a:p>
        </p:txBody>
      </p:sp>
      <p:sp>
        <p:nvSpPr>
          <p:cNvPr id="6" name="Segnaposto numero diapositiva 5"/>
          <p:cNvSpPr>
            <a:spLocks noGrp="1"/>
          </p:cNvSpPr>
          <p:nvPr>
            <p:ph type="sldNum" sz="quarter" idx="12"/>
          </p:nvPr>
        </p:nvSpPr>
        <p:spPr/>
        <p:txBody>
          <a:bodyPr/>
          <a:lstStyle>
            <a:lvl1pPr>
              <a:defRPr/>
            </a:lvl1pPr>
          </a:lstStyle>
          <a:p>
            <a:fld id="{6A4BC49E-8DEA-8C4E-BA4D-A3854B216F09}" type="slidenum">
              <a:rPr lang="it-IT"/>
              <a:pPr/>
              <a:t>‹N›</a:t>
            </a:fld>
            <a:endParaRPr lang="it-IT"/>
          </a:p>
        </p:txBody>
      </p:sp>
    </p:spTree>
    <p:extLst>
      <p:ext uri="{BB962C8B-B14F-4D97-AF65-F5344CB8AC3E}">
        <p14:creationId xmlns:p14="http://schemas.microsoft.com/office/powerpoint/2010/main" val="135458907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endParaRPr lang="it-IT"/>
          </a:p>
        </p:txBody>
      </p:sp>
      <p:sp>
        <p:nvSpPr>
          <p:cNvPr id="5" name="Segnaposto piè di pagina 4"/>
          <p:cNvSpPr>
            <a:spLocks noGrp="1"/>
          </p:cNvSpPr>
          <p:nvPr>
            <p:ph type="ftr" sz="quarter" idx="11"/>
          </p:nvPr>
        </p:nvSpPr>
        <p:spPr/>
        <p:txBody>
          <a:bodyPr/>
          <a:lstStyle>
            <a:lvl1pPr>
              <a:defRPr/>
            </a:lvl1pPr>
          </a:lstStyle>
          <a:p>
            <a:endParaRPr lang="it-IT"/>
          </a:p>
        </p:txBody>
      </p:sp>
      <p:sp>
        <p:nvSpPr>
          <p:cNvPr id="6" name="Segnaposto numero diapositiva 5"/>
          <p:cNvSpPr>
            <a:spLocks noGrp="1"/>
          </p:cNvSpPr>
          <p:nvPr>
            <p:ph type="sldNum" sz="quarter" idx="12"/>
          </p:nvPr>
        </p:nvSpPr>
        <p:spPr/>
        <p:txBody>
          <a:bodyPr/>
          <a:lstStyle>
            <a:lvl1pPr>
              <a:defRPr/>
            </a:lvl1pPr>
          </a:lstStyle>
          <a:p>
            <a:fld id="{065843BC-7FAA-7443-8CC0-5B7A2EA3262F}" type="slidenum">
              <a:rPr lang="it-IT"/>
              <a:pPr/>
              <a:t>‹N›</a:t>
            </a:fld>
            <a:endParaRPr lang="it-IT"/>
          </a:p>
        </p:txBody>
      </p:sp>
    </p:spTree>
    <p:extLst>
      <p:ext uri="{BB962C8B-B14F-4D97-AF65-F5344CB8AC3E}">
        <p14:creationId xmlns:p14="http://schemas.microsoft.com/office/powerpoint/2010/main" val="183922548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endParaRPr lang="it-IT"/>
          </a:p>
        </p:txBody>
      </p:sp>
      <p:sp>
        <p:nvSpPr>
          <p:cNvPr id="5" name="Segnaposto piè di pagina 4"/>
          <p:cNvSpPr>
            <a:spLocks noGrp="1"/>
          </p:cNvSpPr>
          <p:nvPr>
            <p:ph type="ftr" sz="quarter" idx="11"/>
          </p:nvPr>
        </p:nvSpPr>
        <p:spPr/>
        <p:txBody>
          <a:bodyPr/>
          <a:lstStyle>
            <a:lvl1pPr>
              <a:defRPr/>
            </a:lvl1pPr>
          </a:lstStyle>
          <a:p>
            <a:endParaRPr lang="it-IT"/>
          </a:p>
        </p:txBody>
      </p:sp>
      <p:sp>
        <p:nvSpPr>
          <p:cNvPr id="6" name="Segnaposto numero diapositiva 5"/>
          <p:cNvSpPr>
            <a:spLocks noGrp="1"/>
          </p:cNvSpPr>
          <p:nvPr>
            <p:ph type="sldNum" sz="quarter" idx="12"/>
          </p:nvPr>
        </p:nvSpPr>
        <p:spPr/>
        <p:txBody>
          <a:bodyPr/>
          <a:lstStyle>
            <a:lvl1pPr>
              <a:defRPr/>
            </a:lvl1pPr>
          </a:lstStyle>
          <a:p>
            <a:fld id="{2B7DBE19-344A-B649-B065-5C67DEA7E78C}" type="slidenum">
              <a:rPr lang="it-IT"/>
              <a:pPr/>
              <a:t>‹N›</a:t>
            </a:fld>
            <a:endParaRPr lang="it-IT"/>
          </a:p>
        </p:txBody>
      </p:sp>
    </p:spTree>
    <p:extLst>
      <p:ext uri="{BB962C8B-B14F-4D97-AF65-F5344CB8AC3E}">
        <p14:creationId xmlns:p14="http://schemas.microsoft.com/office/powerpoint/2010/main" val="205340286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lvl1pPr>
              <a:defRPr/>
            </a:lvl1pPr>
          </a:lstStyle>
          <a:p>
            <a:endParaRPr lang="it-IT"/>
          </a:p>
        </p:txBody>
      </p:sp>
      <p:sp>
        <p:nvSpPr>
          <p:cNvPr id="5" name="Segnaposto piè di pagina 4"/>
          <p:cNvSpPr>
            <a:spLocks noGrp="1"/>
          </p:cNvSpPr>
          <p:nvPr>
            <p:ph type="ftr" sz="quarter" idx="11"/>
          </p:nvPr>
        </p:nvSpPr>
        <p:spPr/>
        <p:txBody>
          <a:bodyPr/>
          <a:lstStyle>
            <a:lvl1pPr>
              <a:defRPr/>
            </a:lvl1pPr>
          </a:lstStyle>
          <a:p>
            <a:endParaRPr lang="it-IT"/>
          </a:p>
        </p:txBody>
      </p:sp>
      <p:sp>
        <p:nvSpPr>
          <p:cNvPr id="6" name="Segnaposto numero diapositiva 5"/>
          <p:cNvSpPr>
            <a:spLocks noGrp="1"/>
          </p:cNvSpPr>
          <p:nvPr>
            <p:ph type="sldNum" sz="quarter" idx="12"/>
          </p:nvPr>
        </p:nvSpPr>
        <p:spPr/>
        <p:txBody>
          <a:bodyPr/>
          <a:lstStyle>
            <a:lvl1pPr>
              <a:defRPr/>
            </a:lvl1pPr>
          </a:lstStyle>
          <a:p>
            <a:fld id="{47007140-C14D-5C46-AD8E-C9BAAFE6B480}" type="slidenum">
              <a:rPr lang="it-IT"/>
              <a:pPr/>
              <a:t>‹N›</a:t>
            </a:fld>
            <a:endParaRPr lang="it-IT"/>
          </a:p>
        </p:txBody>
      </p:sp>
    </p:spTree>
    <p:extLst>
      <p:ext uri="{BB962C8B-B14F-4D97-AF65-F5344CB8AC3E}">
        <p14:creationId xmlns:p14="http://schemas.microsoft.com/office/powerpoint/2010/main" val="6269282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lvl1pPr>
              <a:defRPr/>
            </a:lvl1pPr>
          </a:lstStyle>
          <a:p>
            <a:endParaRPr lang="it-IT"/>
          </a:p>
        </p:txBody>
      </p:sp>
      <p:sp>
        <p:nvSpPr>
          <p:cNvPr id="6" name="Segnaposto piè di pagina 5"/>
          <p:cNvSpPr>
            <a:spLocks noGrp="1"/>
          </p:cNvSpPr>
          <p:nvPr>
            <p:ph type="ftr" sz="quarter" idx="11"/>
          </p:nvPr>
        </p:nvSpPr>
        <p:spPr/>
        <p:txBody>
          <a:bodyPr/>
          <a:lstStyle>
            <a:lvl1pPr>
              <a:defRPr/>
            </a:lvl1pPr>
          </a:lstStyle>
          <a:p>
            <a:endParaRPr lang="it-IT"/>
          </a:p>
        </p:txBody>
      </p:sp>
      <p:sp>
        <p:nvSpPr>
          <p:cNvPr id="7" name="Segnaposto numero diapositiva 6"/>
          <p:cNvSpPr>
            <a:spLocks noGrp="1"/>
          </p:cNvSpPr>
          <p:nvPr>
            <p:ph type="sldNum" sz="quarter" idx="12"/>
          </p:nvPr>
        </p:nvSpPr>
        <p:spPr/>
        <p:txBody>
          <a:bodyPr/>
          <a:lstStyle>
            <a:lvl1pPr>
              <a:defRPr/>
            </a:lvl1pPr>
          </a:lstStyle>
          <a:p>
            <a:fld id="{2D816BD9-A34D-024F-B02A-6E9A481753AA}" type="slidenum">
              <a:rPr lang="it-IT"/>
              <a:pPr/>
              <a:t>‹N›</a:t>
            </a:fld>
            <a:endParaRPr lang="it-IT"/>
          </a:p>
        </p:txBody>
      </p:sp>
    </p:spTree>
    <p:extLst>
      <p:ext uri="{BB962C8B-B14F-4D97-AF65-F5344CB8AC3E}">
        <p14:creationId xmlns:p14="http://schemas.microsoft.com/office/powerpoint/2010/main" val="215450283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lvl1pPr>
              <a:defRPr/>
            </a:lvl1pPr>
          </a:lstStyle>
          <a:p>
            <a:endParaRPr lang="it-IT"/>
          </a:p>
        </p:txBody>
      </p:sp>
      <p:sp>
        <p:nvSpPr>
          <p:cNvPr id="8" name="Segnaposto piè di pagina 7"/>
          <p:cNvSpPr>
            <a:spLocks noGrp="1"/>
          </p:cNvSpPr>
          <p:nvPr>
            <p:ph type="ftr" sz="quarter" idx="11"/>
          </p:nvPr>
        </p:nvSpPr>
        <p:spPr/>
        <p:txBody>
          <a:bodyPr/>
          <a:lstStyle>
            <a:lvl1pPr>
              <a:defRPr/>
            </a:lvl1pPr>
          </a:lstStyle>
          <a:p>
            <a:endParaRPr lang="it-IT"/>
          </a:p>
        </p:txBody>
      </p:sp>
      <p:sp>
        <p:nvSpPr>
          <p:cNvPr id="9" name="Segnaposto numero diapositiva 8"/>
          <p:cNvSpPr>
            <a:spLocks noGrp="1"/>
          </p:cNvSpPr>
          <p:nvPr>
            <p:ph type="sldNum" sz="quarter" idx="12"/>
          </p:nvPr>
        </p:nvSpPr>
        <p:spPr/>
        <p:txBody>
          <a:bodyPr/>
          <a:lstStyle>
            <a:lvl1pPr>
              <a:defRPr/>
            </a:lvl1pPr>
          </a:lstStyle>
          <a:p>
            <a:fld id="{C80503F3-4877-C240-B964-DA4E07178419}" type="slidenum">
              <a:rPr lang="it-IT"/>
              <a:pPr/>
              <a:t>‹N›</a:t>
            </a:fld>
            <a:endParaRPr lang="it-IT"/>
          </a:p>
        </p:txBody>
      </p:sp>
    </p:spTree>
    <p:extLst>
      <p:ext uri="{BB962C8B-B14F-4D97-AF65-F5344CB8AC3E}">
        <p14:creationId xmlns:p14="http://schemas.microsoft.com/office/powerpoint/2010/main" val="187962587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lvl1pPr>
              <a:defRPr/>
            </a:lvl1pPr>
          </a:lstStyle>
          <a:p>
            <a:endParaRPr lang="it-IT"/>
          </a:p>
        </p:txBody>
      </p:sp>
      <p:sp>
        <p:nvSpPr>
          <p:cNvPr id="4" name="Segnaposto piè di pagina 3"/>
          <p:cNvSpPr>
            <a:spLocks noGrp="1"/>
          </p:cNvSpPr>
          <p:nvPr>
            <p:ph type="ftr" sz="quarter" idx="11"/>
          </p:nvPr>
        </p:nvSpPr>
        <p:spPr/>
        <p:txBody>
          <a:bodyPr/>
          <a:lstStyle>
            <a:lvl1pPr>
              <a:defRPr/>
            </a:lvl1pPr>
          </a:lstStyle>
          <a:p>
            <a:endParaRPr lang="it-IT"/>
          </a:p>
        </p:txBody>
      </p:sp>
      <p:sp>
        <p:nvSpPr>
          <p:cNvPr id="5" name="Segnaposto numero diapositiva 4"/>
          <p:cNvSpPr>
            <a:spLocks noGrp="1"/>
          </p:cNvSpPr>
          <p:nvPr>
            <p:ph type="sldNum" sz="quarter" idx="12"/>
          </p:nvPr>
        </p:nvSpPr>
        <p:spPr/>
        <p:txBody>
          <a:bodyPr/>
          <a:lstStyle>
            <a:lvl1pPr>
              <a:defRPr/>
            </a:lvl1pPr>
          </a:lstStyle>
          <a:p>
            <a:fld id="{D8041424-E941-CE49-BB40-EE97473F27C2}" type="slidenum">
              <a:rPr lang="it-IT"/>
              <a:pPr/>
              <a:t>‹N›</a:t>
            </a:fld>
            <a:endParaRPr lang="it-IT"/>
          </a:p>
        </p:txBody>
      </p:sp>
    </p:spTree>
    <p:extLst>
      <p:ext uri="{BB962C8B-B14F-4D97-AF65-F5344CB8AC3E}">
        <p14:creationId xmlns:p14="http://schemas.microsoft.com/office/powerpoint/2010/main" val="399648108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p>
        </p:txBody>
      </p:sp>
      <p:sp>
        <p:nvSpPr>
          <p:cNvPr id="3" name="Segnaposto piè di pagina 2"/>
          <p:cNvSpPr>
            <a:spLocks noGrp="1"/>
          </p:cNvSpPr>
          <p:nvPr>
            <p:ph type="ftr" sz="quarter" idx="11"/>
          </p:nvPr>
        </p:nvSpPr>
        <p:spPr/>
        <p:txBody>
          <a:bodyPr/>
          <a:lstStyle>
            <a:lvl1pPr>
              <a:defRPr/>
            </a:lvl1pPr>
          </a:lstStyle>
          <a:p>
            <a:endParaRPr lang="it-IT"/>
          </a:p>
        </p:txBody>
      </p:sp>
      <p:sp>
        <p:nvSpPr>
          <p:cNvPr id="4" name="Segnaposto numero diapositiva 3"/>
          <p:cNvSpPr>
            <a:spLocks noGrp="1"/>
          </p:cNvSpPr>
          <p:nvPr>
            <p:ph type="sldNum" sz="quarter" idx="12"/>
          </p:nvPr>
        </p:nvSpPr>
        <p:spPr/>
        <p:txBody>
          <a:bodyPr/>
          <a:lstStyle>
            <a:lvl1pPr>
              <a:defRPr/>
            </a:lvl1pPr>
          </a:lstStyle>
          <a:p>
            <a:fld id="{B83D2186-D6CD-394D-8354-2BD918926429}" type="slidenum">
              <a:rPr lang="it-IT"/>
              <a:pPr/>
              <a:t>‹N›</a:t>
            </a:fld>
            <a:endParaRPr lang="it-IT"/>
          </a:p>
        </p:txBody>
      </p:sp>
    </p:spTree>
    <p:extLst>
      <p:ext uri="{BB962C8B-B14F-4D97-AF65-F5344CB8AC3E}">
        <p14:creationId xmlns:p14="http://schemas.microsoft.com/office/powerpoint/2010/main" val="121909925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lvl1pPr>
              <a:defRPr/>
            </a:lvl1pPr>
          </a:lstStyle>
          <a:p>
            <a:endParaRPr lang="it-IT"/>
          </a:p>
        </p:txBody>
      </p:sp>
      <p:sp>
        <p:nvSpPr>
          <p:cNvPr id="6" name="Segnaposto piè di pagina 5"/>
          <p:cNvSpPr>
            <a:spLocks noGrp="1"/>
          </p:cNvSpPr>
          <p:nvPr>
            <p:ph type="ftr" sz="quarter" idx="11"/>
          </p:nvPr>
        </p:nvSpPr>
        <p:spPr/>
        <p:txBody>
          <a:bodyPr/>
          <a:lstStyle>
            <a:lvl1pPr>
              <a:defRPr/>
            </a:lvl1pPr>
          </a:lstStyle>
          <a:p>
            <a:endParaRPr lang="it-IT"/>
          </a:p>
        </p:txBody>
      </p:sp>
      <p:sp>
        <p:nvSpPr>
          <p:cNvPr id="7" name="Segnaposto numero diapositiva 6"/>
          <p:cNvSpPr>
            <a:spLocks noGrp="1"/>
          </p:cNvSpPr>
          <p:nvPr>
            <p:ph type="sldNum" sz="quarter" idx="12"/>
          </p:nvPr>
        </p:nvSpPr>
        <p:spPr/>
        <p:txBody>
          <a:bodyPr/>
          <a:lstStyle>
            <a:lvl1pPr>
              <a:defRPr/>
            </a:lvl1pPr>
          </a:lstStyle>
          <a:p>
            <a:fld id="{88ACF1D6-C465-7149-9A37-F98E9CB64132}" type="slidenum">
              <a:rPr lang="it-IT"/>
              <a:pPr/>
              <a:t>‹N›</a:t>
            </a:fld>
            <a:endParaRPr lang="it-IT"/>
          </a:p>
        </p:txBody>
      </p:sp>
    </p:spTree>
    <p:extLst>
      <p:ext uri="{BB962C8B-B14F-4D97-AF65-F5344CB8AC3E}">
        <p14:creationId xmlns:p14="http://schemas.microsoft.com/office/powerpoint/2010/main" val="6109949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lvl1pPr>
              <a:defRPr/>
            </a:lvl1pPr>
          </a:lstStyle>
          <a:p>
            <a:endParaRPr lang="it-IT"/>
          </a:p>
        </p:txBody>
      </p:sp>
      <p:sp>
        <p:nvSpPr>
          <p:cNvPr id="6" name="Segnaposto piè di pagina 5"/>
          <p:cNvSpPr>
            <a:spLocks noGrp="1"/>
          </p:cNvSpPr>
          <p:nvPr>
            <p:ph type="ftr" sz="quarter" idx="11"/>
          </p:nvPr>
        </p:nvSpPr>
        <p:spPr/>
        <p:txBody>
          <a:bodyPr/>
          <a:lstStyle>
            <a:lvl1pPr>
              <a:defRPr/>
            </a:lvl1pPr>
          </a:lstStyle>
          <a:p>
            <a:endParaRPr lang="it-IT"/>
          </a:p>
        </p:txBody>
      </p:sp>
      <p:sp>
        <p:nvSpPr>
          <p:cNvPr id="7" name="Segnaposto numero diapositiva 6"/>
          <p:cNvSpPr>
            <a:spLocks noGrp="1"/>
          </p:cNvSpPr>
          <p:nvPr>
            <p:ph type="sldNum" sz="quarter" idx="12"/>
          </p:nvPr>
        </p:nvSpPr>
        <p:spPr/>
        <p:txBody>
          <a:bodyPr/>
          <a:lstStyle>
            <a:lvl1pPr>
              <a:defRPr/>
            </a:lvl1pPr>
          </a:lstStyle>
          <a:p>
            <a:fld id="{FB25218D-93A8-2143-B61B-B4DAB232D1E3}" type="slidenum">
              <a:rPr lang="it-IT"/>
              <a:pPr/>
              <a:t>‹N›</a:t>
            </a:fld>
            <a:endParaRPr lang="it-IT"/>
          </a:p>
        </p:txBody>
      </p:sp>
    </p:spTree>
    <p:extLst>
      <p:ext uri="{BB962C8B-B14F-4D97-AF65-F5344CB8AC3E}">
        <p14:creationId xmlns:p14="http://schemas.microsoft.com/office/powerpoint/2010/main" val="1007540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it-IT"/>
              <a:t>Fare clic per modificare stile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fld id="{FD2EA884-4544-6E4E-8B62-BC114F7C2DFF}" type="slidenum">
              <a:rPr lang="it-IT"/>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ea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defRPr>
      </a:lvl5pPr>
      <a:lvl6pPr marL="457200" algn="ctr" rtl="0" eaLnBrk="0" fontAlgn="base" hangingPunct="0">
        <a:spcBef>
          <a:spcPct val="0"/>
        </a:spcBef>
        <a:spcAft>
          <a:spcPct val="0"/>
        </a:spcAft>
        <a:defRPr sz="4400">
          <a:solidFill>
            <a:schemeClr val="tx2"/>
          </a:solidFill>
          <a:latin typeface="Times" charset="0"/>
          <a:ea typeface="ＭＳ Ｐゴシック" charset="0"/>
        </a:defRPr>
      </a:lvl6pPr>
      <a:lvl7pPr marL="914400" algn="ctr" rtl="0" eaLnBrk="0" fontAlgn="base" hangingPunct="0">
        <a:spcBef>
          <a:spcPct val="0"/>
        </a:spcBef>
        <a:spcAft>
          <a:spcPct val="0"/>
        </a:spcAft>
        <a:defRPr sz="4400">
          <a:solidFill>
            <a:schemeClr val="tx2"/>
          </a:solidFill>
          <a:latin typeface="Times" charset="0"/>
          <a:ea typeface="ＭＳ Ｐゴシック" charset="0"/>
        </a:defRPr>
      </a:lvl7pPr>
      <a:lvl8pPr marL="1371600" algn="ctr" rtl="0" eaLnBrk="0" fontAlgn="base" hangingPunct="0">
        <a:spcBef>
          <a:spcPct val="0"/>
        </a:spcBef>
        <a:spcAft>
          <a:spcPct val="0"/>
        </a:spcAft>
        <a:defRPr sz="4400">
          <a:solidFill>
            <a:schemeClr val="tx2"/>
          </a:solidFill>
          <a:latin typeface="Times" charset="0"/>
          <a:ea typeface="ＭＳ Ｐゴシック" charset="0"/>
        </a:defRPr>
      </a:lvl8pPr>
      <a:lvl9pPr marL="1828800" algn="ctr"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10.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11.emf"/><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image" Target="../media/image14.emf"/><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png"/><Relationship Id="rId5" Type="http://schemas.openxmlformats.org/officeDocument/2006/relationships/image" Target="../media/image15.emf"/><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4.emf"/><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5.emf"/><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6.emf"/><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7.em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8.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9.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73333"/>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501762" name="WordArt 2"/>
          <p:cNvSpPr>
            <a:spLocks noChangeArrowheads="1" noChangeShapeType="1"/>
          </p:cNvSpPr>
          <p:nvPr/>
        </p:nvSpPr>
        <p:spPr bwMode="auto">
          <a:xfrm>
            <a:off x="457200" y="1447800"/>
            <a:ext cx="8229600" cy="3962400"/>
          </a:xfrm>
          <a:prstGeom prst="rect">
            <a:avLst/>
          </a:prstGeom>
        </p:spPr>
        <p:txBody>
          <a:bodyPr wrap="none" fromWordArt="1">
            <a:prstTxWarp prst="textPlain">
              <a:avLst>
                <a:gd name="adj" fmla="val 50000"/>
              </a:avLst>
            </a:prstTxWarp>
          </a:bodyPr>
          <a:lstStyle/>
          <a:p>
            <a:r>
              <a:rPr lang="it-IT" sz="9600" kern="10">
                <a:ln w="19050">
                  <a:solidFill>
                    <a:srgbClr val="99CCFF"/>
                  </a:solidFill>
                  <a:round/>
                  <a:headEnd/>
                  <a:tailEnd/>
                </a:ln>
                <a:solidFill>
                  <a:srgbClr val="0066CC"/>
                </a:solidFill>
                <a:effectLst>
                  <a:outerShdw blurRad="63500" dist="38099" dir="2700000" algn="ctr" rotWithShape="0">
                    <a:srgbClr val="990000">
                      <a:alpha val="74998"/>
                    </a:srgbClr>
                  </a:outerShdw>
                </a:effectLst>
                <a:latin typeface="Impact"/>
                <a:ea typeface="Impact"/>
                <a:cs typeface="Impact"/>
              </a:rPr>
              <a:t>Diagnosi di</a:t>
            </a:r>
          </a:p>
          <a:p>
            <a:r>
              <a:rPr lang="it-IT" sz="9600" kern="10">
                <a:ln w="19050">
                  <a:solidFill>
                    <a:srgbClr val="99CCFF"/>
                  </a:solidFill>
                  <a:round/>
                  <a:headEnd/>
                  <a:tailEnd/>
                </a:ln>
                <a:solidFill>
                  <a:srgbClr val="0066CC"/>
                </a:solidFill>
                <a:effectLst>
                  <a:outerShdw blurRad="63500" dist="38099" dir="2700000" algn="ctr" rotWithShape="0">
                    <a:srgbClr val="990000">
                      <a:alpha val="74998"/>
                    </a:srgbClr>
                  </a:outerShdw>
                </a:effectLst>
                <a:latin typeface="Impact"/>
                <a:ea typeface="Impact"/>
                <a:cs typeface="Impact"/>
              </a:rPr>
              <a:t>Emofilia</a:t>
            </a:r>
          </a:p>
        </p:txBody>
      </p:sp>
      <p:pic>
        <p:nvPicPr>
          <p:cNvPr id="2" name="Audio 1">
            <a:hlinkClick r:id="" action="ppaction://media"/>
            <a:extLst>
              <a:ext uri="{FF2B5EF4-FFF2-40B4-BE49-F238E27FC236}">
                <a16:creationId xmlns:a16="http://schemas.microsoft.com/office/drawing/2014/main" id="{E318BB2F-52C9-4B45-A12F-0AB1744708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advTm="1292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99"/>
            </a:gs>
            <a:gs pos="50000">
              <a:srgbClr val="000099">
                <a:gamma/>
                <a:shade val="46275"/>
                <a:invGamma/>
              </a:srgbClr>
            </a:gs>
            <a:gs pos="100000">
              <a:srgbClr val="000099"/>
            </a:gs>
          </a:gsLst>
          <a:lin ang="5400000" scaled="1"/>
        </a:gradFill>
        <a:effectLst/>
      </p:bgPr>
    </p:bg>
    <p:spTree>
      <p:nvGrpSpPr>
        <p:cNvPr id="1" name=""/>
        <p:cNvGrpSpPr/>
        <p:nvPr/>
      </p:nvGrpSpPr>
      <p:grpSpPr>
        <a:xfrm>
          <a:off x="0" y="0"/>
          <a:ext cx="0" cy="0"/>
          <a:chOff x="0" y="0"/>
          <a:chExt cx="0" cy="0"/>
        </a:xfrm>
      </p:grpSpPr>
      <p:sp>
        <p:nvSpPr>
          <p:cNvPr id="526338" name="Rectangle 2"/>
          <p:cNvSpPr>
            <a:spLocks noChangeArrowheads="1"/>
          </p:cNvSpPr>
          <p:nvPr/>
        </p:nvSpPr>
        <p:spPr bwMode="auto">
          <a:xfrm>
            <a:off x="228600" y="76200"/>
            <a:ext cx="86868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it-IT" sz="2800" b="1" i="1">
                <a:solidFill>
                  <a:srgbClr val="FFFF00"/>
                </a:solidFill>
              </a:rPr>
              <a:t>Patologia molecolare del gene del fattore VIII</a:t>
            </a:r>
          </a:p>
        </p:txBody>
      </p:sp>
      <p:pic>
        <p:nvPicPr>
          <p:cNvPr id="526339" name="Picture 3" descr="Pag 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616" y="764704"/>
            <a:ext cx="7065962" cy="4862513"/>
          </a:xfrm>
          <a:prstGeom prst="rect">
            <a:avLst/>
          </a:prstGeom>
          <a:solidFill>
            <a:schemeClr val="bg1"/>
          </a:solidFill>
          <a:extLst>
            <a:ext uri="{909E8E84-426E-40dd-AFC4-6F175D3DCCD1}">
              <a14:hiddenFill xmlns:a14="http://schemas.microsoft.com/office/drawing/2010/main" xmlns="">
                <a:solidFill>
                  <a:srgbClr val="FFFFFF"/>
                </a:solidFill>
              </a14:hiddenFill>
            </a:ext>
          </a:extLst>
        </p:spPr>
      </p:pic>
      <p:sp>
        <p:nvSpPr>
          <p:cNvPr id="526340" name="Rectangle 4"/>
          <p:cNvSpPr>
            <a:spLocks noChangeArrowheads="1"/>
          </p:cNvSpPr>
          <p:nvPr/>
        </p:nvSpPr>
        <p:spPr bwMode="auto">
          <a:xfrm>
            <a:off x="152400" y="5715000"/>
            <a:ext cx="8839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a:r>
              <a:rPr lang="it-IT" sz="1200">
                <a:solidFill>
                  <a:srgbClr val="FFFF00"/>
                </a:solidFill>
              </a:rPr>
              <a:t>Una serie di mutazioni puntiformi del gene del fattore VIII sono state individuate studiando RFLP ottenuti con l</a:t>
            </a:r>
            <a:r>
              <a:rPr lang="ja-JP" altLang="it-IT" sz="1200">
                <a:solidFill>
                  <a:srgbClr val="FFFF00"/>
                </a:solidFill>
                <a:latin typeface="Arial"/>
              </a:rPr>
              <a:t>’</a:t>
            </a:r>
            <a:r>
              <a:rPr lang="it-IT" sz="1200">
                <a:solidFill>
                  <a:srgbClr val="FFFF00"/>
                </a:solidFill>
              </a:rPr>
              <a:t>enzima Taq I, che riconosce la sequenza TCGA la quale contiene la doppietta CG. Il sito di restrizione viene abolito in caso di mutazione da C a T.</a:t>
            </a:r>
          </a:p>
        </p:txBody>
      </p:sp>
      <p:sp>
        <p:nvSpPr>
          <p:cNvPr id="4" name="Rettangolo 3">
            <a:extLst>
              <a:ext uri="{FF2B5EF4-FFF2-40B4-BE49-F238E27FC236}">
                <a16:creationId xmlns:a16="http://schemas.microsoft.com/office/drawing/2014/main" id="{574AB9E5-71F5-7D44-82F0-C54F4A128DAA}"/>
              </a:ext>
            </a:extLst>
          </p:cNvPr>
          <p:cNvSpPr/>
          <p:nvPr/>
        </p:nvSpPr>
        <p:spPr bwMode="auto">
          <a:xfrm>
            <a:off x="2627784" y="4797152"/>
            <a:ext cx="720080" cy="144016"/>
          </a:xfrm>
          <a:prstGeom prst="rect">
            <a:avLst/>
          </a:prstGeom>
          <a:solidFill>
            <a:schemeClr val="accent3">
              <a:lumMod val="95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it-IT" sz="4000" b="0" i="1" u="none" strike="noStrike" cap="none" normalizeH="0" baseline="0">
              <a:ln>
                <a:noFill/>
              </a:ln>
              <a:solidFill>
                <a:srgbClr val="CC3300"/>
              </a:solidFill>
              <a:effectLst/>
              <a:latin typeface="Helvetica" charset="0"/>
              <a:ea typeface="ＭＳ Ｐゴシック" charset="0"/>
            </a:endParaRPr>
          </a:p>
        </p:txBody>
      </p:sp>
      <p:pic>
        <p:nvPicPr>
          <p:cNvPr id="2" name="Audio 1">
            <a:hlinkClick r:id="" action="ppaction://media"/>
            <a:extLst>
              <a:ext uri="{FF2B5EF4-FFF2-40B4-BE49-F238E27FC236}">
                <a16:creationId xmlns:a16="http://schemas.microsoft.com/office/drawing/2014/main" id="{8C36A587-0345-3A4B-ACF9-E6CB82534B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advTm="7665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73333"/>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503810" name="WordArt 2"/>
          <p:cNvSpPr>
            <a:spLocks noChangeArrowheads="1" noChangeShapeType="1"/>
          </p:cNvSpPr>
          <p:nvPr/>
        </p:nvSpPr>
        <p:spPr bwMode="auto">
          <a:xfrm>
            <a:off x="457200" y="1447800"/>
            <a:ext cx="8229600" cy="3962400"/>
          </a:xfrm>
          <a:prstGeom prst="rect">
            <a:avLst/>
          </a:prstGeom>
        </p:spPr>
        <p:txBody>
          <a:bodyPr wrap="none" fromWordArt="1">
            <a:prstTxWarp prst="textPlain">
              <a:avLst>
                <a:gd name="adj" fmla="val 50000"/>
              </a:avLst>
            </a:prstTxWarp>
          </a:bodyPr>
          <a:lstStyle/>
          <a:p>
            <a:r>
              <a:rPr lang="it-IT" sz="9600" kern="10" dirty="0">
                <a:ln w="19050">
                  <a:solidFill>
                    <a:srgbClr val="99CCFF"/>
                  </a:solidFill>
                  <a:round/>
                  <a:headEnd/>
                  <a:tailEnd/>
                </a:ln>
                <a:solidFill>
                  <a:srgbClr val="0066CC"/>
                </a:solidFill>
                <a:effectLst>
                  <a:outerShdw blurRad="63500" dist="38099" dir="2700000" algn="ctr" rotWithShape="0">
                    <a:srgbClr val="990000">
                      <a:alpha val="74998"/>
                    </a:srgbClr>
                  </a:outerShdw>
                </a:effectLst>
                <a:latin typeface="Impact"/>
                <a:ea typeface="Impact"/>
                <a:cs typeface="Impact"/>
              </a:rPr>
              <a:t>Deficit di</a:t>
            </a:r>
          </a:p>
          <a:p>
            <a:r>
              <a:rPr lang="it-IT" sz="9600" kern="10" dirty="0">
                <a:ln w="19050">
                  <a:solidFill>
                    <a:srgbClr val="99CCFF"/>
                  </a:solidFill>
                  <a:round/>
                  <a:headEnd/>
                  <a:tailEnd/>
                </a:ln>
                <a:solidFill>
                  <a:srgbClr val="0066CC"/>
                </a:solidFill>
                <a:effectLst>
                  <a:outerShdw blurRad="63500" dist="38099" dir="2700000" algn="ctr" rotWithShape="0">
                    <a:srgbClr val="990000">
                      <a:alpha val="74998"/>
                    </a:srgbClr>
                  </a:outerShdw>
                </a:effectLst>
                <a:latin typeface="Impact"/>
                <a:ea typeface="Impact"/>
                <a:cs typeface="Impact"/>
              </a:rPr>
              <a:t>G6-PDH</a:t>
            </a:r>
          </a:p>
        </p:txBody>
      </p:sp>
      <p:pic>
        <p:nvPicPr>
          <p:cNvPr id="2" name="Audio 1">
            <a:hlinkClick r:id="" action="ppaction://media"/>
            <a:extLst>
              <a:ext uri="{FF2B5EF4-FFF2-40B4-BE49-F238E27FC236}">
                <a16:creationId xmlns:a16="http://schemas.microsoft.com/office/drawing/2014/main" id="{E59FEC0E-03EF-9847-8E2D-FDE78DA987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033082174"/>
      </p:ext>
    </p:extLst>
  </p:cSld>
  <p:clrMapOvr>
    <a:masterClrMapping/>
  </p:clrMapOvr>
  <p:transition advTm="1375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99"/>
            </a:gs>
            <a:gs pos="50000">
              <a:srgbClr val="000099">
                <a:gamma/>
                <a:shade val="46275"/>
                <a:invGamma/>
              </a:srgbClr>
            </a:gs>
            <a:gs pos="100000">
              <a:srgbClr val="000099"/>
            </a:gs>
          </a:gsLst>
          <a:lin ang="5400000" scaled="1"/>
        </a:gradFill>
        <a:effectLst/>
      </p:bgPr>
    </p:bg>
    <p:spTree>
      <p:nvGrpSpPr>
        <p:cNvPr id="1" name=""/>
        <p:cNvGrpSpPr/>
        <p:nvPr/>
      </p:nvGrpSpPr>
      <p:grpSpPr>
        <a:xfrm>
          <a:off x="0" y="0"/>
          <a:ext cx="0" cy="0"/>
          <a:chOff x="0" y="0"/>
          <a:chExt cx="0" cy="0"/>
        </a:xfrm>
      </p:grpSpPr>
      <p:sp>
        <p:nvSpPr>
          <p:cNvPr id="532484" name="Rectangle 4"/>
          <p:cNvSpPr>
            <a:spLocks noChangeArrowheads="1"/>
          </p:cNvSpPr>
          <p:nvPr/>
        </p:nvSpPr>
        <p:spPr bwMode="auto">
          <a:xfrm>
            <a:off x="3124200" y="5707063"/>
            <a:ext cx="2971800" cy="846137"/>
          </a:xfrm>
          <a:prstGeom prst="rect">
            <a:avLst/>
          </a:prstGeom>
          <a:solidFill>
            <a:srgbClr val="F7F7F7"/>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pic>
        <p:nvPicPr>
          <p:cNvPr id="2" name="Immagine 1" descr="lez_4_x-recessive_e_multifattoriali (trascinato).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96385"/>
            <a:ext cx="9144000" cy="6461615"/>
          </a:xfrm>
          <a:prstGeom prst="rect">
            <a:avLst/>
          </a:prstGeom>
        </p:spPr>
      </p:pic>
      <p:pic>
        <p:nvPicPr>
          <p:cNvPr id="3" name="Audio 2">
            <a:hlinkClick r:id="" action="ppaction://media"/>
            <a:extLst>
              <a:ext uri="{FF2B5EF4-FFF2-40B4-BE49-F238E27FC236}">
                <a16:creationId xmlns:a16="http://schemas.microsoft.com/office/drawing/2014/main" id="{49454B24-F636-3F4C-B72E-48772589DE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487613880"/>
      </p:ext>
    </p:extLst>
  </p:cSld>
  <p:clrMapOvr>
    <a:masterClrMapping/>
  </p:clrMapOvr>
  <p:transition advTm="243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99"/>
            </a:gs>
            <a:gs pos="50000">
              <a:srgbClr val="000099">
                <a:gamma/>
                <a:shade val="46275"/>
                <a:invGamma/>
              </a:srgbClr>
            </a:gs>
            <a:gs pos="100000">
              <a:srgbClr val="000099"/>
            </a:gs>
          </a:gsLst>
          <a:lin ang="5400000" scaled="1"/>
        </a:gradFill>
        <a:effectLst/>
      </p:bgPr>
    </p:bg>
    <p:spTree>
      <p:nvGrpSpPr>
        <p:cNvPr id="1" name=""/>
        <p:cNvGrpSpPr/>
        <p:nvPr/>
      </p:nvGrpSpPr>
      <p:grpSpPr>
        <a:xfrm>
          <a:off x="0" y="0"/>
          <a:ext cx="0" cy="0"/>
          <a:chOff x="0" y="0"/>
          <a:chExt cx="0" cy="0"/>
        </a:xfrm>
      </p:grpSpPr>
      <p:sp>
        <p:nvSpPr>
          <p:cNvPr id="532484" name="Rectangle 4"/>
          <p:cNvSpPr>
            <a:spLocks noChangeArrowheads="1"/>
          </p:cNvSpPr>
          <p:nvPr/>
        </p:nvSpPr>
        <p:spPr bwMode="auto">
          <a:xfrm>
            <a:off x="3124200" y="5707063"/>
            <a:ext cx="2971800" cy="846137"/>
          </a:xfrm>
          <a:prstGeom prst="rect">
            <a:avLst/>
          </a:prstGeom>
          <a:solidFill>
            <a:srgbClr val="F7F7F7"/>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3" name="CasellaDiTesto 2"/>
          <p:cNvSpPr txBox="1"/>
          <p:nvPr/>
        </p:nvSpPr>
        <p:spPr>
          <a:xfrm>
            <a:off x="179513" y="3212976"/>
            <a:ext cx="8712968" cy="1815882"/>
          </a:xfrm>
          <a:prstGeom prst="rect">
            <a:avLst/>
          </a:prstGeom>
          <a:noFill/>
        </p:spPr>
        <p:txBody>
          <a:bodyPr wrap="square" rtlCol="0">
            <a:spAutoFit/>
          </a:bodyPr>
          <a:lstStyle/>
          <a:p>
            <a:r>
              <a:rPr lang="it-IT" dirty="0">
                <a:solidFill>
                  <a:srgbClr val="FFFFFF"/>
                </a:solidFill>
              </a:rPr>
              <a:t>La carenza di questo enzima provoca un'improvvisa distruzione dei globuli rossi (emolisi) e quindi la comparsa di anemia emolitica con ittero, quando il soggetto che ne è carente, ingerisce </a:t>
            </a:r>
            <a:r>
              <a:rPr lang="it-IT" b="1" dirty="0">
                <a:solidFill>
                  <a:srgbClr val="FFFFFF"/>
                </a:solidFill>
              </a:rPr>
              <a:t>fave, piselli, </a:t>
            </a:r>
            <a:r>
              <a:rPr lang="it-IT" b="1" i="1" dirty="0">
                <a:solidFill>
                  <a:srgbClr val="FFFFFF"/>
                </a:solidFill>
              </a:rPr>
              <a:t>Verbena </a:t>
            </a:r>
            <a:r>
              <a:rPr lang="it-IT" b="1" i="1" dirty="0" err="1">
                <a:solidFill>
                  <a:srgbClr val="FFFFFF"/>
                </a:solidFill>
              </a:rPr>
              <a:t>Hybrida</a:t>
            </a:r>
            <a:r>
              <a:rPr lang="it-IT" b="1" i="1" dirty="0">
                <a:solidFill>
                  <a:srgbClr val="FFFFFF"/>
                </a:solidFill>
              </a:rPr>
              <a:t> </a:t>
            </a:r>
            <a:r>
              <a:rPr lang="it-IT" b="1" dirty="0">
                <a:solidFill>
                  <a:srgbClr val="FFFFFF"/>
                </a:solidFill>
              </a:rPr>
              <a:t>varie droghe vegetali o alcuni farmaci (ad esempio sulfamidici, salicilici, chinidina, </a:t>
            </a:r>
            <a:r>
              <a:rPr lang="it-IT" b="1" dirty="0" err="1">
                <a:solidFill>
                  <a:srgbClr val="FFFFFF"/>
                </a:solidFill>
              </a:rPr>
              <a:t>menadione</a:t>
            </a:r>
            <a:r>
              <a:rPr lang="it-IT" b="1" dirty="0">
                <a:solidFill>
                  <a:srgbClr val="FFFFFF"/>
                </a:solidFill>
              </a:rPr>
              <a:t>, ecc.,) </a:t>
            </a:r>
            <a:r>
              <a:rPr lang="it-IT" dirty="0">
                <a:solidFill>
                  <a:srgbClr val="FFFFFF"/>
                </a:solidFill>
              </a:rPr>
              <a:t>che agiscono da "fattori scatenanti", inibendo l'</a:t>
            </a:r>
            <a:r>
              <a:rPr lang="it-IT" dirty="0" err="1">
                <a:solidFill>
                  <a:srgbClr val="FFFFFF"/>
                </a:solidFill>
              </a:rPr>
              <a:t>attivita</a:t>
            </a:r>
            <a:r>
              <a:rPr lang="it-IT" dirty="0">
                <a:solidFill>
                  <a:srgbClr val="FFFFFF"/>
                </a:solidFill>
              </a:rPr>
              <a:t>̀ della G6PD eritrocitaria, impoverendo ulteriormente i globuli rossi che sono </a:t>
            </a:r>
            <a:r>
              <a:rPr lang="it-IT" dirty="0" err="1">
                <a:solidFill>
                  <a:srgbClr val="FFFFFF"/>
                </a:solidFill>
              </a:rPr>
              <a:t>gia</a:t>
            </a:r>
            <a:r>
              <a:rPr lang="it-IT" dirty="0">
                <a:solidFill>
                  <a:srgbClr val="FFFFFF"/>
                </a:solidFill>
              </a:rPr>
              <a:t>̀ carenti dell'enzima. </a:t>
            </a:r>
          </a:p>
          <a:p>
            <a:endParaRPr lang="it-IT" dirty="0">
              <a:solidFill>
                <a:srgbClr val="FFFFFF"/>
              </a:solidFill>
            </a:endParaRPr>
          </a:p>
        </p:txBody>
      </p:sp>
      <p:pic>
        <p:nvPicPr>
          <p:cNvPr id="4" name="Immagine 3" descr="Schermata 2019-02-22 alle 14.53.0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8848" y="4725144"/>
            <a:ext cx="3931344" cy="2037151"/>
          </a:xfrm>
          <a:prstGeom prst="rect">
            <a:avLst/>
          </a:prstGeom>
        </p:spPr>
      </p:pic>
      <p:pic>
        <p:nvPicPr>
          <p:cNvPr id="5" name="Immagine 4" descr="Schermata 2019-02-22 alle 14.54.09.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8032" y="260648"/>
            <a:ext cx="8316416" cy="2917359"/>
          </a:xfrm>
          <a:prstGeom prst="rect">
            <a:avLst/>
          </a:prstGeom>
        </p:spPr>
      </p:pic>
      <p:pic>
        <p:nvPicPr>
          <p:cNvPr id="2" name="Audio 1">
            <a:hlinkClick r:id="" action="ppaction://media"/>
            <a:extLst>
              <a:ext uri="{FF2B5EF4-FFF2-40B4-BE49-F238E27FC236}">
                <a16:creationId xmlns:a16="http://schemas.microsoft.com/office/drawing/2014/main" id="{709DF788-A8A0-BC4C-AF63-C83C7E3486A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363365189"/>
      </p:ext>
    </p:extLst>
  </p:cSld>
  <p:clrMapOvr>
    <a:masterClrMapping/>
  </p:clrMapOvr>
  <p:transition advTm="11772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99"/>
            </a:gs>
            <a:gs pos="50000">
              <a:srgbClr val="000099">
                <a:gamma/>
                <a:shade val="46275"/>
                <a:invGamma/>
              </a:srgbClr>
            </a:gs>
            <a:gs pos="100000">
              <a:srgbClr val="000099"/>
            </a:gs>
          </a:gsLst>
          <a:lin ang="5400000" scaled="1"/>
        </a:gradFill>
        <a:effectLst/>
      </p:bgPr>
    </p:bg>
    <p:spTree>
      <p:nvGrpSpPr>
        <p:cNvPr id="1" name=""/>
        <p:cNvGrpSpPr/>
        <p:nvPr/>
      </p:nvGrpSpPr>
      <p:grpSpPr>
        <a:xfrm>
          <a:off x="0" y="0"/>
          <a:ext cx="0" cy="0"/>
          <a:chOff x="0" y="0"/>
          <a:chExt cx="0" cy="0"/>
        </a:xfrm>
      </p:grpSpPr>
      <p:sp>
        <p:nvSpPr>
          <p:cNvPr id="532484" name="Rectangle 4"/>
          <p:cNvSpPr>
            <a:spLocks noChangeArrowheads="1"/>
          </p:cNvSpPr>
          <p:nvPr/>
        </p:nvSpPr>
        <p:spPr bwMode="auto">
          <a:xfrm>
            <a:off x="3124200" y="5707063"/>
            <a:ext cx="2971800" cy="846137"/>
          </a:xfrm>
          <a:prstGeom prst="rect">
            <a:avLst/>
          </a:prstGeom>
          <a:solidFill>
            <a:srgbClr val="F7F7F7"/>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pic>
        <p:nvPicPr>
          <p:cNvPr id="2" name="Immagine 1" descr="lez_4_x-recessive_e_multifattoriali (trascinato).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96385"/>
            <a:ext cx="9144000" cy="6461615"/>
          </a:xfrm>
          <a:prstGeom prst="rect">
            <a:avLst/>
          </a:prstGeom>
        </p:spPr>
      </p:pic>
      <p:pic>
        <p:nvPicPr>
          <p:cNvPr id="3" name="Audio 2">
            <a:hlinkClick r:id="" action="ppaction://media"/>
            <a:extLst>
              <a:ext uri="{FF2B5EF4-FFF2-40B4-BE49-F238E27FC236}">
                <a16:creationId xmlns:a16="http://schemas.microsoft.com/office/drawing/2014/main" id="{2324CCF8-F1C1-7E4E-A36E-34ACC2BA7C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231277504"/>
      </p:ext>
    </p:extLst>
  </p:cSld>
  <p:clrMapOvr>
    <a:masterClrMapping/>
  </p:clrMapOvr>
  <p:transition advTm="8464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99"/>
            </a:gs>
            <a:gs pos="50000">
              <a:srgbClr val="000099">
                <a:gamma/>
                <a:shade val="46275"/>
                <a:invGamma/>
              </a:srgbClr>
            </a:gs>
            <a:gs pos="100000">
              <a:srgbClr val="000099"/>
            </a:gs>
          </a:gsLst>
          <a:lin ang="5400000" scaled="1"/>
        </a:gradFill>
        <a:effectLst/>
      </p:bgPr>
    </p:bg>
    <p:spTree>
      <p:nvGrpSpPr>
        <p:cNvPr id="1" name=""/>
        <p:cNvGrpSpPr/>
        <p:nvPr/>
      </p:nvGrpSpPr>
      <p:grpSpPr>
        <a:xfrm>
          <a:off x="0" y="0"/>
          <a:ext cx="0" cy="0"/>
          <a:chOff x="0" y="0"/>
          <a:chExt cx="0" cy="0"/>
        </a:xfrm>
      </p:grpSpPr>
      <p:sp>
        <p:nvSpPr>
          <p:cNvPr id="532484" name="Rectangle 4"/>
          <p:cNvSpPr>
            <a:spLocks noChangeArrowheads="1"/>
          </p:cNvSpPr>
          <p:nvPr/>
        </p:nvSpPr>
        <p:spPr bwMode="auto">
          <a:xfrm>
            <a:off x="3124200" y="5707063"/>
            <a:ext cx="2971800" cy="846137"/>
          </a:xfrm>
          <a:prstGeom prst="rect">
            <a:avLst/>
          </a:prstGeom>
          <a:solidFill>
            <a:srgbClr val="F7F7F7"/>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pic>
        <p:nvPicPr>
          <p:cNvPr id="3" name="Immagine 2" descr="lez_4_x-recessive_e_multifattoriali (trascinato).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96385"/>
            <a:ext cx="9144000" cy="6461615"/>
          </a:xfrm>
          <a:prstGeom prst="rect">
            <a:avLst/>
          </a:prstGeom>
        </p:spPr>
      </p:pic>
      <p:pic>
        <p:nvPicPr>
          <p:cNvPr id="4" name="Audio 3">
            <a:hlinkClick r:id="" action="ppaction://media"/>
            <a:extLst>
              <a:ext uri="{FF2B5EF4-FFF2-40B4-BE49-F238E27FC236}">
                <a16:creationId xmlns:a16="http://schemas.microsoft.com/office/drawing/2014/main" id="{057F679C-E842-EA4F-923B-7585875788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270229757"/>
      </p:ext>
    </p:extLst>
  </p:cSld>
  <p:clrMapOvr>
    <a:masterClrMapping/>
  </p:clrMapOvr>
  <p:transition advTm="5729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99"/>
            </a:gs>
            <a:gs pos="50000">
              <a:srgbClr val="000099">
                <a:gamma/>
                <a:shade val="46275"/>
                <a:invGamma/>
              </a:srgbClr>
            </a:gs>
            <a:gs pos="100000">
              <a:srgbClr val="000099"/>
            </a:gs>
          </a:gsLst>
          <a:lin ang="5400000" scaled="1"/>
        </a:gradFill>
        <a:effectLst/>
      </p:bgPr>
    </p:bg>
    <p:spTree>
      <p:nvGrpSpPr>
        <p:cNvPr id="1" name=""/>
        <p:cNvGrpSpPr/>
        <p:nvPr/>
      </p:nvGrpSpPr>
      <p:grpSpPr>
        <a:xfrm>
          <a:off x="0" y="0"/>
          <a:ext cx="0" cy="0"/>
          <a:chOff x="0" y="0"/>
          <a:chExt cx="0" cy="0"/>
        </a:xfrm>
      </p:grpSpPr>
      <p:sp>
        <p:nvSpPr>
          <p:cNvPr id="520194" name="Rectangle 2"/>
          <p:cNvSpPr>
            <a:spLocks noChangeArrowheads="1"/>
          </p:cNvSpPr>
          <p:nvPr/>
        </p:nvSpPr>
        <p:spPr bwMode="auto">
          <a:xfrm>
            <a:off x="228600" y="76200"/>
            <a:ext cx="86868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it-IT" sz="2800" b="1" i="1">
                <a:solidFill>
                  <a:srgbClr val="FFFF00"/>
                </a:solidFill>
              </a:rPr>
              <a:t>La cascata dei geni coinvolti nella coagulazione</a:t>
            </a:r>
          </a:p>
        </p:txBody>
      </p:sp>
      <p:pic>
        <p:nvPicPr>
          <p:cNvPr id="520195" name="Picture 3" descr="Pag 29 a"/>
          <p:cNvPicPr>
            <a:picLocks noChangeAspect="1" noChangeArrowheads="1"/>
          </p:cNvPicPr>
          <p:nvPr/>
        </p:nvPicPr>
        <p:blipFill>
          <a:blip r:embed="rId5">
            <a:lum bright="-20000" contrast="42000"/>
            <a:extLst>
              <a:ext uri="{28A0092B-C50C-407E-A947-70E740481C1C}">
                <a14:useLocalDpi xmlns:a14="http://schemas.microsoft.com/office/drawing/2010/main" val="0"/>
              </a:ext>
            </a:extLst>
          </a:blip>
          <a:srcRect/>
          <a:stretch>
            <a:fillRect/>
          </a:stretch>
        </p:blipFill>
        <p:spPr bwMode="auto">
          <a:xfrm>
            <a:off x="1720850" y="685800"/>
            <a:ext cx="5670550" cy="601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0196" name="Rectangle 4"/>
          <p:cNvSpPr>
            <a:spLocks noChangeArrowheads="1"/>
          </p:cNvSpPr>
          <p:nvPr/>
        </p:nvSpPr>
        <p:spPr bwMode="auto">
          <a:xfrm>
            <a:off x="4324350" y="3048000"/>
            <a:ext cx="711200" cy="152400"/>
          </a:xfrm>
          <a:prstGeom prst="rect">
            <a:avLst/>
          </a:prstGeom>
          <a:solidFill>
            <a:schemeClr val="accent1">
              <a:alpha val="25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pic>
        <p:nvPicPr>
          <p:cNvPr id="2" name="Audio 1">
            <a:hlinkClick r:id="" action="ppaction://media"/>
            <a:extLst>
              <a:ext uri="{FF2B5EF4-FFF2-40B4-BE49-F238E27FC236}">
                <a16:creationId xmlns:a16="http://schemas.microsoft.com/office/drawing/2014/main" id="{29795112-E5FA-B14B-9A5D-922F72D512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advTm="8519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99"/>
            </a:gs>
            <a:gs pos="50000">
              <a:srgbClr val="000099">
                <a:gamma/>
                <a:shade val="46275"/>
                <a:invGamma/>
              </a:srgbClr>
            </a:gs>
            <a:gs pos="100000">
              <a:srgbClr val="000099"/>
            </a:gs>
          </a:gsLst>
          <a:lin ang="5400000" scaled="1"/>
        </a:gradFill>
        <a:effectLst/>
      </p:bgPr>
    </p:bg>
    <p:spTree>
      <p:nvGrpSpPr>
        <p:cNvPr id="1" name=""/>
        <p:cNvGrpSpPr/>
        <p:nvPr/>
      </p:nvGrpSpPr>
      <p:grpSpPr>
        <a:xfrm>
          <a:off x="0" y="0"/>
          <a:ext cx="0" cy="0"/>
          <a:chOff x="0" y="0"/>
          <a:chExt cx="0" cy="0"/>
        </a:xfrm>
      </p:grpSpPr>
      <p:pic>
        <p:nvPicPr>
          <p:cNvPr id="516098" name="Picture 2" descr="Pag 29 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8963" y="838200"/>
            <a:ext cx="5456237" cy="5638800"/>
          </a:xfrm>
          <a:prstGeom prst="rect">
            <a:avLst/>
          </a:prstGeom>
          <a:noFill/>
          <a:extLst>
            <a:ext uri="{909E8E84-426E-40dd-AFC4-6F175D3DCCD1}">
              <a14:hiddenFill xmlns:a14="http://schemas.microsoft.com/office/drawing/2010/main" xmlns="">
                <a:solidFill>
                  <a:srgbClr val="FFFFFF"/>
                </a:solidFill>
              </a14:hiddenFill>
            </a:ext>
          </a:extLst>
        </p:spPr>
      </p:pic>
      <p:sp>
        <p:nvSpPr>
          <p:cNvPr id="516099" name="Rectangle 3"/>
          <p:cNvSpPr>
            <a:spLocks noChangeArrowheads="1"/>
          </p:cNvSpPr>
          <p:nvPr/>
        </p:nvSpPr>
        <p:spPr bwMode="auto">
          <a:xfrm>
            <a:off x="228600" y="76200"/>
            <a:ext cx="86868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it-IT" sz="2800" b="1" i="1">
                <a:solidFill>
                  <a:srgbClr val="FFFF00"/>
                </a:solidFill>
              </a:rPr>
              <a:t>Eredità dell</a:t>
            </a:r>
            <a:r>
              <a:rPr lang="ja-JP" altLang="it-IT" sz="2800" b="1" i="1">
                <a:solidFill>
                  <a:srgbClr val="FFFF00"/>
                </a:solidFill>
                <a:latin typeface="Arial"/>
              </a:rPr>
              <a:t>’</a:t>
            </a:r>
            <a:r>
              <a:rPr lang="it-IT" sz="2800" b="1" i="1">
                <a:solidFill>
                  <a:srgbClr val="FFFF00"/>
                </a:solidFill>
              </a:rPr>
              <a:t>emofilia</a:t>
            </a:r>
          </a:p>
        </p:txBody>
      </p:sp>
      <p:pic>
        <p:nvPicPr>
          <p:cNvPr id="2" name="Audio 1">
            <a:hlinkClick r:id="" action="ppaction://media"/>
            <a:extLst>
              <a:ext uri="{FF2B5EF4-FFF2-40B4-BE49-F238E27FC236}">
                <a16:creationId xmlns:a16="http://schemas.microsoft.com/office/drawing/2014/main" id="{162954ED-CAF5-5C4B-A0CD-39881CEA75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advTm="569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99"/>
            </a:gs>
            <a:gs pos="50000">
              <a:srgbClr val="000099">
                <a:gamma/>
                <a:shade val="46275"/>
                <a:invGamma/>
              </a:srgbClr>
            </a:gs>
            <a:gs pos="100000">
              <a:srgbClr val="000099"/>
            </a:gs>
          </a:gsLst>
          <a:lin ang="5400000" scaled="1"/>
        </a:gradFill>
        <a:effectLst/>
      </p:bgPr>
    </p:bg>
    <p:spTree>
      <p:nvGrpSpPr>
        <p:cNvPr id="1" name=""/>
        <p:cNvGrpSpPr/>
        <p:nvPr/>
      </p:nvGrpSpPr>
      <p:grpSpPr>
        <a:xfrm>
          <a:off x="0" y="0"/>
          <a:ext cx="0" cy="0"/>
          <a:chOff x="0" y="0"/>
          <a:chExt cx="0" cy="0"/>
        </a:xfrm>
      </p:grpSpPr>
      <p:pic>
        <p:nvPicPr>
          <p:cNvPr id="2" name="Immagine 1" descr="lez_4_x-recessive_e_multifattoriali (trascinato).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461615"/>
          </a:xfrm>
          <a:prstGeom prst="rect">
            <a:avLst/>
          </a:prstGeom>
        </p:spPr>
      </p:pic>
      <p:pic>
        <p:nvPicPr>
          <p:cNvPr id="3" name="Audio 2">
            <a:hlinkClick r:id="" action="ppaction://media"/>
            <a:extLst>
              <a:ext uri="{FF2B5EF4-FFF2-40B4-BE49-F238E27FC236}">
                <a16:creationId xmlns:a16="http://schemas.microsoft.com/office/drawing/2014/main" id="{61593D6A-B49A-DB4E-9C03-17BFF80B9A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11947472"/>
      </p:ext>
    </p:extLst>
  </p:cSld>
  <p:clrMapOvr>
    <a:masterClrMapping/>
  </p:clrMapOvr>
  <p:transition advTm="3226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99"/>
            </a:gs>
            <a:gs pos="50000">
              <a:srgbClr val="000099">
                <a:gamma/>
                <a:shade val="46275"/>
                <a:invGamma/>
              </a:srgbClr>
            </a:gs>
            <a:gs pos="100000">
              <a:srgbClr val="000099"/>
            </a:gs>
          </a:gsLst>
          <a:lin ang="5400000" scaled="1"/>
        </a:gradFill>
        <a:effectLst/>
      </p:bgPr>
    </p:bg>
    <p:spTree>
      <p:nvGrpSpPr>
        <p:cNvPr id="1" name=""/>
        <p:cNvGrpSpPr/>
        <p:nvPr/>
      </p:nvGrpSpPr>
      <p:grpSpPr>
        <a:xfrm>
          <a:off x="0" y="0"/>
          <a:ext cx="0" cy="0"/>
          <a:chOff x="0" y="0"/>
          <a:chExt cx="0" cy="0"/>
        </a:xfrm>
      </p:grpSpPr>
      <p:pic>
        <p:nvPicPr>
          <p:cNvPr id="2" name="Immagine 1" descr="lez_4_x-recessive_e_multifattoriali (trascinato).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96385"/>
            <a:ext cx="9144000" cy="6461615"/>
          </a:xfrm>
          <a:prstGeom prst="rect">
            <a:avLst/>
          </a:prstGeom>
        </p:spPr>
      </p:pic>
      <p:pic>
        <p:nvPicPr>
          <p:cNvPr id="3" name="Audio 2">
            <a:hlinkClick r:id="" action="ppaction://media"/>
            <a:extLst>
              <a:ext uri="{FF2B5EF4-FFF2-40B4-BE49-F238E27FC236}">
                <a16:creationId xmlns:a16="http://schemas.microsoft.com/office/drawing/2014/main" id="{E9060149-72FF-1B4E-AAFC-EAB4D08FA7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132871410"/>
      </p:ext>
    </p:extLst>
  </p:cSld>
  <p:clrMapOvr>
    <a:masterClrMapping/>
  </p:clrMapOvr>
  <p:transition advTm="466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99"/>
            </a:gs>
            <a:gs pos="50000">
              <a:srgbClr val="000099">
                <a:gamma/>
                <a:shade val="46275"/>
                <a:invGamma/>
              </a:srgbClr>
            </a:gs>
            <a:gs pos="100000">
              <a:srgbClr val="000099"/>
            </a:gs>
          </a:gsLst>
          <a:lin ang="5400000" scaled="1"/>
        </a:gradFill>
        <a:effectLst/>
      </p:bgPr>
    </p:bg>
    <p:spTree>
      <p:nvGrpSpPr>
        <p:cNvPr id="1" name=""/>
        <p:cNvGrpSpPr/>
        <p:nvPr/>
      </p:nvGrpSpPr>
      <p:grpSpPr>
        <a:xfrm>
          <a:off x="0" y="0"/>
          <a:ext cx="0" cy="0"/>
          <a:chOff x="0" y="0"/>
          <a:chExt cx="0" cy="0"/>
        </a:xfrm>
      </p:grpSpPr>
      <p:pic>
        <p:nvPicPr>
          <p:cNvPr id="2" name="Immagine 1" descr="lez_4_x-recessive_e_multifattoriali (trascinato).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96385"/>
            <a:ext cx="9144000" cy="6461615"/>
          </a:xfrm>
          <a:prstGeom prst="rect">
            <a:avLst/>
          </a:prstGeom>
        </p:spPr>
      </p:pic>
      <p:pic>
        <p:nvPicPr>
          <p:cNvPr id="3" name="Audio 2">
            <a:hlinkClick r:id="" action="ppaction://media"/>
            <a:extLst>
              <a:ext uri="{FF2B5EF4-FFF2-40B4-BE49-F238E27FC236}">
                <a16:creationId xmlns:a16="http://schemas.microsoft.com/office/drawing/2014/main" id="{9CA0F464-586B-AB4D-8A1D-D56E66AE6F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500015283"/>
      </p:ext>
    </p:extLst>
  </p:cSld>
  <p:clrMapOvr>
    <a:masterClrMapping/>
  </p:clrMapOvr>
  <p:transition advTm="336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99"/>
            </a:gs>
            <a:gs pos="50000">
              <a:srgbClr val="000099">
                <a:gamma/>
                <a:shade val="46275"/>
                <a:invGamma/>
              </a:srgbClr>
            </a:gs>
            <a:gs pos="100000">
              <a:srgbClr val="000099"/>
            </a:gs>
          </a:gsLst>
          <a:lin ang="5400000" scaled="1"/>
        </a:gradFill>
        <a:effectLst/>
      </p:bgPr>
    </p:bg>
    <p:spTree>
      <p:nvGrpSpPr>
        <p:cNvPr id="1" name=""/>
        <p:cNvGrpSpPr/>
        <p:nvPr/>
      </p:nvGrpSpPr>
      <p:grpSpPr>
        <a:xfrm>
          <a:off x="0" y="0"/>
          <a:ext cx="0" cy="0"/>
          <a:chOff x="0" y="0"/>
          <a:chExt cx="0" cy="0"/>
        </a:xfrm>
      </p:grpSpPr>
      <p:pic>
        <p:nvPicPr>
          <p:cNvPr id="3" name="Immagine 2" descr="lez_4_x-recessive_e_multifattoriali (trascinato).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96385"/>
            <a:ext cx="9144000" cy="6461615"/>
          </a:xfrm>
          <a:prstGeom prst="rect">
            <a:avLst/>
          </a:prstGeom>
        </p:spPr>
      </p:pic>
      <p:pic>
        <p:nvPicPr>
          <p:cNvPr id="2" name="Audio 1">
            <a:hlinkClick r:id="" action="ppaction://media"/>
            <a:extLst>
              <a:ext uri="{FF2B5EF4-FFF2-40B4-BE49-F238E27FC236}">
                <a16:creationId xmlns:a16="http://schemas.microsoft.com/office/drawing/2014/main" id="{2F77A049-8E71-CA49-A164-0CDF19C638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058364913"/>
      </p:ext>
    </p:extLst>
  </p:cSld>
  <p:clrMapOvr>
    <a:masterClrMapping/>
  </p:clrMapOvr>
  <p:transition advTm="5388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99"/>
            </a:gs>
            <a:gs pos="50000">
              <a:srgbClr val="000099">
                <a:gamma/>
                <a:shade val="46275"/>
                <a:invGamma/>
              </a:srgbClr>
            </a:gs>
            <a:gs pos="100000">
              <a:srgbClr val="000099"/>
            </a:gs>
          </a:gsLst>
          <a:lin ang="5400000" scaled="1"/>
        </a:gradFill>
        <a:effectLst/>
      </p:bgPr>
    </p:bg>
    <p:spTree>
      <p:nvGrpSpPr>
        <p:cNvPr id="1" name=""/>
        <p:cNvGrpSpPr/>
        <p:nvPr/>
      </p:nvGrpSpPr>
      <p:grpSpPr>
        <a:xfrm>
          <a:off x="0" y="0"/>
          <a:ext cx="0" cy="0"/>
          <a:chOff x="0" y="0"/>
          <a:chExt cx="0" cy="0"/>
        </a:xfrm>
      </p:grpSpPr>
      <p:sp>
        <p:nvSpPr>
          <p:cNvPr id="522242" name="Rectangle 2"/>
          <p:cNvSpPr>
            <a:spLocks noChangeArrowheads="1"/>
          </p:cNvSpPr>
          <p:nvPr/>
        </p:nvSpPr>
        <p:spPr bwMode="auto">
          <a:xfrm>
            <a:off x="228600" y="152400"/>
            <a:ext cx="86868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it-IT" sz="2800" b="1" i="1">
                <a:solidFill>
                  <a:srgbClr val="FFFF00"/>
                </a:solidFill>
              </a:rPr>
              <a:t>Il gene del fattore VIII</a:t>
            </a:r>
          </a:p>
        </p:txBody>
      </p:sp>
      <p:grpSp>
        <p:nvGrpSpPr>
          <p:cNvPr id="522247" name="Group 7"/>
          <p:cNvGrpSpPr>
            <a:grpSpLocks/>
          </p:cNvGrpSpPr>
          <p:nvPr/>
        </p:nvGrpSpPr>
        <p:grpSpPr bwMode="auto">
          <a:xfrm>
            <a:off x="304800" y="762000"/>
            <a:ext cx="8458200" cy="4414838"/>
            <a:chOff x="192" y="480"/>
            <a:chExt cx="5328" cy="2781"/>
          </a:xfrm>
        </p:grpSpPr>
        <p:pic>
          <p:nvPicPr>
            <p:cNvPr id="522243" name="Picture 3" descr="Pag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 y="480"/>
              <a:ext cx="5328" cy="2781"/>
            </a:xfrm>
            <a:prstGeom prst="rect">
              <a:avLst/>
            </a:prstGeom>
            <a:noFill/>
            <a:extLst>
              <a:ext uri="{909E8E84-426E-40dd-AFC4-6F175D3DCCD1}">
                <a14:hiddenFill xmlns:a14="http://schemas.microsoft.com/office/drawing/2010/main" xmlns="">
                  <a:solidFill>
                    <a:srgbClr val="FFFFFF"/>
                  </a:solidFill>
                </a14:hiddenFill>
              </a:ext>
            </a:extLst>
          </p:spPr>
        </p:pic>
        <p:sp>
          <p:nvSpPr>
            <p:cNvPr id="522244" name="Rectangle 4"/>
            <p:cNvSpPr>
              <a:spLocks noChangeArrowheads="1"/>
            </p:cNvSpPr>
            <p:nvPr/>
          </p:nvSpPr>
          <p:spPr bwMode="auto">
            <a:xfrm>
              <a:off x="210" y="2476"/>
              <a:ext cx="2622" cy="144"/>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a:r>
                <a:rPr lang="it-IT" sz="900" b="1">
                  <a:solidFill>
                    <a:schemeClr val="tx1"/>
                  </a:solidFill>
                </a:rPr>
                <a:t>Le dimensioni del gene per il fattore VIII, uno dei più grandi geni clonati</a:t>
              </a:r>
            </a:p>
          </p:txBody>
        </p:sp>
      </p:grpSp>
      <p:sp>
        <p:nvSpPr>
          <p:cNvPr id="522246" name="Rectangle 6"/>
          <p:cNvSpPr>
            <a:spLocks noChangeArrowheads="1"/>
          </p:cNvSpPr>
          <p:nvPr/>
        </p:nvSpPr>
        <p:spPr bwMode="auto">
          <a:xfrm>
            <a:off x="457200" y="5334000"/>
            <a:ext cx="8382000"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a:r>
              <a:rPr lang="it-IT" sz="1200">
                <a:solidFill>
                  <a:srgbClr val="FFFF00"/>
                </a:solidFill>
              </a:rPr>
              <a:t>Nonostante la sequenza del gene del fattore VIII sia nota è molto difficile individuare mutazioni responsabili di fenotipi patologici in quanto le sequenze codificanti (esoni) sono 26 con una taglia media di 75-200 bp e sono sparse in una regione di DNA 100 volte più grande di un gene di taglia media come quelli delle globine. Il gene del fattore VIII infatti copre una regione di 186 Kb e solo 8 Kb sono codificanti.</a:t>
            </a:r>
          </a:p>
        </p:txBody>
      </p:sp>
      <p:pic>
        <p:nvPicPr>
          <p:cNvPr id="2" name="Audio 1">
            <a:hlinkClick r:id="" action="ppaction://media"/>
            <a:extLst>
              <a:ext uri="{FF2B5EF4-FFF2-40B4-BE49-F238E27FC236}">
                <a16:creationId xmlns:a16="http://schemas.microsoft.com/office/drawing/2014/main" id="{7463D9A5-2871-3548-A721-A305026B10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advTm="9198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99"/>
            </a:gs>
            <a:gs pos="50000">
              <a:srgbClr val="000099">
                <a:gamma/>
                <a:shade val="46275"/>
                <a:invGamma/>
              </a:srgbClr>
            </a:gs>
            <a:gs pos="100000">
              <a:srgbClr val="000099"/>
            </a:gs>
          </a:gsLst>
          <a:lin ang="5400000" scaled="1"/>
        </a:gradFill>
        <a:effectLst/>
      </p:bgPr>
    </p:bg>
    <p:spTree>
      <p:nvGrpSpPr>
        <p:cNvPr id="1" name=""/>
        <p:cNvGrpSpPr/>
        <p:nvPr/>
      </p:nvGrpSpPr>
      <p:grpSpPr>
        <a:xfrm>
          <a:off x="0" y="0"/>
          <a:ext cx="0" cy="0"/>
          <a:chOff x="0" y="0"/>
          <a:chExt cx="0" cy="0"/>
        </a:xfrm>
      </p:grpSpPr>
      <p:sp>
        <p:nvSpPr>
          <p:cNvPr id="524290" name="Rectangle 2"/>
          <p:cNvSpPr>
            <a:spLocks noChangeArrowheads="1"/>
          </p:cNvSpPr>
          <p:nvPr/>
        </p:nvSpPr>
        <p:spPr bwMode="auto">
          <a:xfrm>
            <a:off x="228600" y="76200"/>
            <a:ext cx="86868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it-IT" sz="2800" b="1" i="1">
                <a:solidFill>
                  <a:srgbClr val="FFFF00"/>
                </a:solidFill>
              </a:rPr>
              <a:t>Patologia molecolare del gene del fattore VIII</a:t>
            </a:r>
          </a:p>
        </p:txBody>
      </p:sp>
      <p:pic>
        <p:nvPicPr>
          <p:cNvPr id="524291" name="Picture 3" descr="Fig 35"/>
          <p:cNvPicPr>
            <a:picLocks noChangeAspect="1" noChangeArrowheads="1"/>
          </p:cNvPicPr>
          <p:nvPr/>
        </p:nvPicPr>
        <p:blipFill>
          <a:blip r:embed="rId5">
            <a:lum bright="-20000" contrast="20000"/>
            <a:extLst>
              <a:ext uri="{28A0092B-C50C-407E-A947-70E740481C1C}">
                <a14:useLocalDpi xmlns:a14="http://schemas.microsoft.com/office/drawing/2010/main" val="0"/>
              </a:ext>
            </a:extLst>
          </a:blip>
          <a:srcRect/>
          <a:stretch>
            <a:fillRect/>
          </a:stretch>
        </p:blipFill>
        <p:spPr bwMode="auto">
          <a:xfrm>
            <a:off x="152400" y="768350"/>
            <a:ext cx="7050088" cy="5926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4292" name="Rectangle 4"/>
          <p:cNvSpPr>
            <a:spLocks noChangeArrowheads="1"/>
          </p:cNvSpPr>
          <p:nvPr/>
        </p:nvSpPr>
        <p:spPr bwMode="auto">
          <a:xfrm>
            <a:off x="7162800" y="1023938"/>
            <a:ext cx="1862138" cy="1187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a:r>
              <a:rPr lang="it-IT" sz="1200">
                <a:solidFill>
                  <a:srgbClr val="FFFF00"/>
                </a:solidFill>
              </a:rPr>
              <a:t>In oltre il 95 % dei casi di Emofilia A studiati non è stata riscontrata un alterazione grossolana (delezioni) del gene del fattore VIII</a:t>
            </a:r>
          </a:p>
        </p:txBody>
      </p:sp>
      <p:sp>
        <p:nvSpPr>
          <p:cNvPr id="524293" name="Rectangle 5"/>
          <p:cNvSpPr>
            <a:spLocks noChangeArrowheads="1"/>
          </p:cNvSpPr>
          <p:nvPr/>
        </p:nvSpPr>
        <p:spPr bwMode="auto">
          <a:xfrm>
            <a:off x="7162800" y="2395538"/>
            <a:ext cx="1981200" cy="2100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a:r>
              <a:rPr lang="it-IT" sz="1200">
                <a:solidFill>
                  <a:srgbClr val="FFFF00"/>
                </a:solidFill>
              </a:rPr>
              <a:t>Considerando le doppiette CG come </a:t>
            </a:r>
            <a:r>
              <a:rPr lang="ja-JP" altLang="it-IT" sz="1200">
                <a:solidFill>
                  <a:srgbClr val="FFFF00"/>
                </a:solidFill>
                <a:latin typeface="Arial"/>
              </a:rPr>
              <a:t>“</a:t>
            </a:r>
            <a:r>
              <a:rPr lang="it-IT" sz="1200">
                <a:solidFill>
                  <a:srgbClr val="FFFF00"/>
                </a:solidFill>
              </a:rPr>
              <a:t>punti caldi</a:t>
            </a:r>
            <a:r>
              <a:rPr lang="ja-JP" altLang="it-IT" sz="1200">
                <a:solidFill>
                  <a:srgbClr val="FFFF00"/>
                </a:solidFill>
                <a:latin typeface="Arial"/>
              </a:rPr>
              <a:t>”</a:t>
            </a:r>
            <a:r>
              <a:rPr lang="it-IT" sz="1200">
                <a:solidFill>
                  <a:srgbClr val="FFFF00"/>
                </a:solidFill>
              </a:rPr>
              <a:t> di mutazione, che per deaminazione di una citosina metilata determina la formazione di una timina, ci si possono aspettare una serie di transizioni da una tripletta CGA per l</a:t>
            </a:r>
            <a:r>
              <a:rPr lang="ja-JP" altLang="it-IT" sz="1200">
                <a:solidFill>
                  <a:srgbClr val="FFFF00"/>
                </a:solidFill>
                <a:latin typeface="Arial"/>
              </a:rPr>
              <a:t>’</a:t>
            </a:r>
            <a:r>
              <a:rPr lang="it-IT" sz="1200">
                <a:solidFill>
                  <a:srgbClr val="FFFF00"/>
                </a:solidFill>
              </a:rPr>
              <a:t>argina ad un codone di stop TGA.</a:t>
            </a:r>
          </a:p>
        </p:txBody>
      </p:sp>
      <p:sp>
        <p:nvSpPr>
          <p:cNvPr id="524294" name="Rectangle 6"/>
          <p:cNvSpPr>
            <a:spLocks noChangeArrowheads="1"/>
          </p:cNvSpPr>
          <p:nvPr/>
        </p:nvSpPr>
        <p:spPr bwMode="auto">
          <a:xfrm>
            <a:off x="7162800" y="4648200"/>
            <a:ext cx="1862138" cy="1004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a:r>
              <a:rPr lang="it-IT" sz="1200">
                <a:solidFill>
                  <a:srgbClr val="FFFF00"/>
                </a:solidFill>
              </a:rPr>
              <a:t>Sono note 80 mutazioni puntiformi, 6 inserzioni, 60 grandi delezioni e 7 piccole delezioni da 1 a 23 bp.</a:t>
            </a:r>
          </a:p>
        </p:txBody>
      </p:sp>
      <p:pic>
        <p:nvPicPr>
          <p:cNvPr id="2" name="Audio 1">
            <a:hlinkClick r:id="" action="ppaction://media"/>
            <a:extLst>
              <a:ext uri="{FF2B5EF4-FFF2-40B4-BE49-F238E27FC236}">
                <a16:creationId xmlns:a16="http://schemas.microsoft.com/office/drawing/2014/main" id="{39845ABB-5A34-A44B-9356-ED40B54260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advTm="8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it-IT" sz="4000" b="0" i="1" u="none" strike="noStrike" cap="none" normalizeH="0" baseline="0">
            <a:ln>
              <a:noFill/>
            </a:ln>
            <a:solidFill>
              <a:srgbClr val="CC3300"/>
            </a:solidFill>
            <a:effectLst/>
            <a:latin typeface="Helvetic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it-IT" sz="4000" b="0" i="1" u="none" strike="noStrike" cap="none" normalizeH="0" baseline="0">
            <a:ln>
              <a:noFill/>
            </a:ln>
            <a:solidFill>
              <a:srgbClr val="CC3300"/>
            </a:solidFill>
            <a:effectLst/>
            <a:latin typeface="Helvetica"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5760</TotalTime>
  <Words>373</Words>
  <Application>Microsoft Macintosh PowerPoint</Application>
  <PresentationFormat>Presentazione su schermo (4:3)</PresentationFormat>
  <Paragraphs>31</Paragraphs>
  <Slides>15</Slides>
  <Notes>15</Notes>
  <HiddenSlides>0</HiddenSlides>
  <MMClips>15</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15</vt:i4>
      </vt:variant>
    </vt:vector>
  </HeadingPairs>
  <TitlesOfParts>
    <vt:vector size="20" baseType="lpstr">
      <vt:lpstr>Arial</vt:lpstr>
      <vt:lpstr>Helvetica</vt:lpstr>
      <vt:lpstr>Impact</vt:lpstr>
      <vt:lpstr>Times</vt:lpstr>
      <vt:lpstr>Blank Presentation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Manager/>
  <Company>Dipartimento di Biologia e Biotecnologie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
  <dc:creator>Stefano Biagioni</dc:creator>
  <cp:keywords/>
  <dc:description/>
  <cp:lastModifiedBy>Utente di Microsoft Office</cp:lastModifiedBy>
  <cp:revision>238</cp:revision>
  <cp:lastPrinted>2007-05-17T09:01:00Z</cp:lastPrinted>
  <dcterms:created xsi:type="dcterms:W3CDTF">2001-08-25T14:00:52Z</dcterms:created>
  <dcterms:modified xsi:type="dcterms:W3CDTF">2020-04-20T15:15:50Z</dcterms:modified>
  <cp:category/>
</cp:coreProperties>
</file>