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23" r:id="rId2"/>
    <p:sldId id="603" r:id="rId3"/>
    <p:sldId id="604" r:id="rId4"/>
    <p:sldId id="605" r:id="rId5"/>
    <p:sldId id="558" r:id="rId6"/>
    <p:sldId id="610" r:id="rId7"/>
    <p:sldId id="606" r:id="rId8"/>
    <p:sldId id="607" r:id="rId9"/>
    <p:sldId id="608" r:id="rId10"/>
    <p:sldId id="609" r:id="rId11"/>
    <p:sldId id="597" r:id="rId12"/>
    <p:sldId id="596" r:id="rId13"/>
    <p:sldId id="598" r:id="rId14"/>
    <p:sldId id="595" r:id="rId15"/>
    <p:sldId id="594" r:id="rId16"/>
    <p:sldId id="542" r:id="rId17"/>
    <p:sldId id="593" r:id="rId18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LOqNi7aUvbaPM5DGucBcqA==" hashData="TD9DOOzIBHVk/EB0oxtl0nCQMqJvTVIHlfPDgk5nL51wY3rTPJOFwmVJweDaZVE1aOPT7JiEEH1qRcHz2j7m1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26" d="100"/>
          <a:sy n="126" d="100"/>
        </p:scale>
        <p:origin x="2160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713DE-7AF1-9F4E-905A-89D1C593BA5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60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084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53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9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668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728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9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50DC6-EF42-AF45-A2BE-FF5FD8ADF1F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71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F2EBA-E3D2-AD4F-A141-B0E5098C8046}" type="slidenum">
              <a:rPr lang="it-IT"/>
              <a:pPr/>
              <a:t>2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F2EBA-E3D2-AD4F-A141-B0E5098C8046}" type="slidenum">
              <a:rPr lang="it-IT"/>
              <a:pPr/>
              <a:t>3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F2EBA-E3D2-AD4F-A141-B0E5098C8046}" type="slidenum">
              <a:rPr lang="it-IT"/>
              <a:pPr/>
              <a:t>4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99087-BB76-8C42-87AB-9B48AB57649A}" type="slidenum">
              <a:rPr lang="it-IT"/>
              <a:pPr/>
              <a:t>5</a:t>
            </a:fld>
            <a:endParaRPr lang="it-IT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899087-BB76-8C42-87AB-9B48AB57649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54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713DE-7AF1-9F4E-905A-89D1C593BA5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88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99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44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PCR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Corea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Huntington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6D399B-9D37-BC41-9A2D-E5201419E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PCR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Atassia di </a:t>
            </a:r>
            <a:r>
              <a:rPr kumimoji="0" lang="it-IT" sz="9600" b="0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Friedreich</a:t>
            </a:r>
            <a:endParaRPr kumimoji="0" lang="it-IT" sz="9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3548DD-EF15-734E-9D6E-8B1D562DB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0346"/>
      </p:ext>
    </p:extLst>
  </p:cSld>
  <p:clrMapOvr>
    <a:masterClrMapping/>
  </p:clrMapOvr>
  <p:transition advTm="9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2466" y="-68606"/>
            <a:ext cx="5699066" cy="806489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77037" y="260648"/>
            <a:ext cx="444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6DA5C3-4F24-D04C-B3CD-E4E592096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6038"/>
      </p:ext>
    </p:extLst>
  </p:cSld>
  <p:clrMapOvr>
    <a:masterClrMapping/>
  </p:clrMapOvr>
  <p:transition advTm="5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268" y="-303829"/>
            <a:ext cx="5953488" cy="84249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77037" y="188640"/>
            <a:ext cx="444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3F4F8B-76B6-E24E-BF00-013C9B50F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64542"/>
      </p:ext>
    </p:extLst>
  </p:cSld>
  <p:clrMapOvr>
    <a:masterClrMapping/>
  </p:clrMapOvr>
  <p:transition advTm="24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1345" y="1502361"/>
            <a:ext cx="4517388" cy="639267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71800" y="23664"/>
            <a:ext cx="3838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98072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I principali effetti patologici del deficit di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frataxina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sono: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Accumulo mitocondriale di ferro che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squilibria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le difese antiossidanti e la formazione di radicali liberi con aumento della sensibilità allo stress ossidativo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- Mancata funzionalità della catena respiratoria con conseguente carenza di energia che colpisce in particolare cellule con elevata richiesta energetica (cervelletto, miocardio, gangli dorsali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etc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46641-7C42-8147-9878-34082D540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90688"/>
      </p:ext>
    </p:extLst>
  </p:cSld>
  <p:clrMapOvr>
    <a:masterClrMapping/>
  </p:clrMapOvr>
  <p:transition advTm="82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2945" y="-338505"/>
            <a:ext cx="6106141" cy="864096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77037" y="116632"/>
            <a:ext cx="444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34296F-0324-FB42-B71B-99A34E303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1015"/>
      </p:ext>
    </p:extLst>
  </p:cSld>
  <p:clrMapOvr>
    <a:masterClrMapping/>
  </p:clrMapOvr>
  <p:transition advTm="7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2703" y="-1199138"/>
            <a:ext cx="6686056" cy="94616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9489E4-BC6D-874B-9403-F505CB301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1352"/>
      </p:ext>
    </p:extLst>
  </p:cSld>
  <p:clrMapOvr>
    <a:masterClrMapping/>
  </p:clrMapOvr>
  <p:transition advTm="5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9640" y="-199027"/>
            <a:ext cx="5926333" cy="83865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77037" y="260648"/>
            <a:ext cx="444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365F0-F0D7-D54A-BA50-F2FBCD5CC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6960"/>
      </p:ext>
    </p:extLst>
  </p:cSld>
  <p:clrMapOvr>
    <a:masterClrMapping/>
  </p:clrMapOvr>
  <p:transition advTm="73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tologie Mitocondriali (trascinato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2976" y="-262113"/>
            <a:ext cx="5978572" cy="84604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77037" y="260648"/>
            <a:ext cx="4447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ATASSIA DI FRIEDREICH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(FRDA)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3646F3-5957-FE47-9785-9A6CE998B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64241"/>
      </p:ext>
    </p:extLst>
  </p:cSld>
  <p:clrMapOvr>
    <a:masterClrMapping/>
  </p:clrMapOvr>
  <p:transition advTm="32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1409" y="-1204548"/>
            <a:ext cx="6281972" cy="888978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5436096" y="3068960"/>
            <a:ext cx="1296144" cy="1800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69132C-441C-7347-8E78-8F6C9324A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9031"/>
      </p:ext>
    </p:extLst>
  </p:cSld>
  <p:clrMapOvr>
    <a:masterClrMapping/>
  </p:clrMapOvr>
  <p:transition advTm="434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857" y="-1198376"/>
            <a:ext cx="6515382" cy="92200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2211A8-34A6-2545-AAC6-6764C5ACB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5132"/>
      </p:ext>
    </p:extLst>
  </p:cSld>
  <p:clrMapOvr>
    <a:masterClrMapping/>
  </p:clrMapOvr>
  <p:transition advTm="6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160" y="-904992"/>
            <a:ext cx="6309681" cy="89289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C133F1-DF63-7E42-9327-A89FC9023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9256"/>
      </p:ext>
    </p:extLst>
  </p:cSld>
  <p:clrMapOvr>
    <a:masterClrMapping/>
  </p:clrMapOvr>
  <p:transition advTm="69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261938" y="98425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Rivelazione di espansioni trinucleotidiche con PCR</a:t>
            </a:r>
          </a:p>
        </p:txBody>
      </p:sp>
      <p:pic>
        <p:nvPicPr>
          <p:cNvPr id="552964" name="Picture 4" descr="12_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219200"/>
            <a:ext cx="8658225" cy="4532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1184275" y="6019800"/>
            <a:ext cx="67754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Relazione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tra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numero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di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ripetizioni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CAG e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età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di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esordio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della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GB" sz="14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malattia</a:t>
            </a:r>
            <a:r>
              <a:rPr lang="en-GB" sz="14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di Huntington</a:t>
            </a:r>
            <a:endParaRPr lang="en-GB" sz="900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  <a:p>
            <a:pPr algn="l"/>
            <a:endParaRPr lang="en-GB" sz="800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  <a:p>
            <a:pPr algn="l"/>
            <a:r>
              <a:rPr lang="en-GB" sz="8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Tratto</a:t>
            </a:r>
            <a:r>
              <a:rPr lang="en-GB" sz="8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da Thompson &amp; Thompson </a:t>
            </a:r>
            <a:r>
              <a:rPr lang="en-GB" sz="8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Genetica</a:t>
            </a:r>
            <a:r>
              <a:rPr lang="en-GB" sz="8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in </a:t>
            </a:r>
            <a:r>
              <a:rPr lang="en-GB" sz="8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Medicina</a:t>
            </a:r>
            <a:r>
              <a:rPr lang="en-GB" sz="8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- </a:t>
            </a:r>
            <a:r>
              <a:rPr lang="en-GB" sz="800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Idelson</a:t>
            </a:r>
            <a:r>
              <a:rPr lang="en-GB" sz="800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-Gnocchi</a:t>
            </a:r>
            <a:endParaRPr lang="it-IT" sz="800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6E062D2-BC74-0440-91E8-5C079FB62A57}"/>
              </a:ext>
            </a:extLst>
          </p:cNvPr>
          <p:cNvSpPr/>
          <p:nvPr/>
        </p:nvSpPr>
        <p:spPr bwMode="auto">
          <a:xfrm>
            <a:off x="5004048" y="5589240"/>
            <a:ext cx="360040" cy="162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D8614D-D643-9C47-B445-13820C89B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261938" y="30165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trinucleotidiche con PCR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694235-9DA0-BA4E-AA5A-9C9026A35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086E1C-69EA-E545-8923-56E354809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72" y="1155058"/>
            <a:ext cx="8458200" cy="4330700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C4D02AF4-4F33-6A41-9422-44AE7CD2A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713114"/>
            <a:ext cx="86106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rgbClr val="000099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Relazione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tra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numero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ripetizioni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CAG 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età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esordio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malattia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di Huntington.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simboli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rossi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identificano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soggetti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affetti, sotto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simboli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è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riportata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l’età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Diversamente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quanto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accade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per le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mutazioni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puntiformi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, la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lunghezza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delle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espansioni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può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aumentare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durante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la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trasmissione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ai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figli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causando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un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più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precoce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esordio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malattia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. Il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soggetto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9 ha la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stessa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espansione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osservata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padre ma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è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asintomatico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manifesterà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la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malattia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età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più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avanzata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Tratto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da Thompson &amp; Thompson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Genetica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Medicina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-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Idelson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-Gnocchi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2320"/>
      </p:ext>
    </p:extLst>
  </p:cSld>
  <p:clrMapOvr>
    <a:masterClrMapping/>
  </p:clrMapOvr>
  <p:transition advTm="112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PCR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Distrofia Miotonica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C54EE-EF9F-AF47-AA31-75FDFA36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67740"/>
      </p:ext>
    </p:extLst>
  </p:cSld>
  <p:clrMapOvr>
    <a:masterClrMapping/>
  </p:clrMapOvr>
  <p:transition advTm="8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167" y="-1108660"/>
            <a:ext cx="6560351" cy="92837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38F0AE-EC64-2748-8022-48B46A004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3864"/>
      </p:ext>
    </p:extLst>
  </p:cSld>
  <p:clrMapOvr>
    <a:masterClrMapping/>
  </p:clrMapOvr>
  <p:transition advTm="98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228" y="-1531632"/>
            <a:ext cx="6970249" cy="98637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A609B3-49E8-1642-BBD0-91C63A86A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96134"/>
      </p:ext>
    </p:extLst>
  </p:cSld>
  <p:clrMapOvr>
    <a:masterClrMapping/>
  </p:clrMapOvr>
  <p:transition advTm="139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5939</TotalTime>
  <Words>251</Words>
  <Application>Microsoft Macintosh PowerPoint</Application>
  <PresentationFormat>Presentazione su schermo (4:3)</PresentationFormat>
  <Paragraphs>47</Paragraphs>
  <Slides>17</Slides>
  <Notes>17</Notes>
  <HiddenSlides>0</HiddenSlides>
  <MMClips>17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262</cp:revision>
  <dcterms:created xsi:type="dcterms:W3CDTF">2001-08-25T14:00:52Z</dcterms:created>
  <dcterms:modified xsi:type="dcterms:W3CDTF">2020-04-13T14:22:16Z</dcterms:modified>
  <cp:category/>
</cp:coreProperties>
</file>