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23" r:id="rId2"/>
    <p:sldId id="568" r:id="rId3"/>
    <p:sldId id="599" r:id="rId4"/>
    <p:sldId id="600" r:id="rId5"/>
    <p:sldId id="601" r:id="rId6"/>
    <p:sldId id="608" r:id="rId7"/>
    <p:sldId id="602" r:id="rId8"/>
    <p:sldId id="533" r:id="rId9"/>
    <p:sldId id="609" r:id="rId10"/>
    <p:sldId id="560" r:id="rId11"/>
    <p:sldId id="561" r:id="rId12"/>
    <p:sldId id="562" r:id="rId13"/>
    <p:sldId id="563" r:id="rId14"/>
    <p:sldId id="564" r:id="rId15"/>
    <p:sldId id="565" r:id="rId16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9pPr>
  </p:defaultTextStyle>
  <p:modifyVerifier cryptProviderType="rsaAES" cryptAlgorithmClass="hash" cryptAlgorithmType="typeAny" cryptAlgorithmSid="14" spinCount="100000" saltData="GrTA+nSG233MtzsKKNORWQ==" hashData="P8Jjg4JAduYdcYvKTY1C+cxiN8hhQWZ0OW9rimATVA3ij6dH2P6kUJcqZv58O7a8ToZFnWod6NhAn2A88TQrO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inimized" preferSingleView="1">
    <p:restoredLeft sz="32787"/>
    <p:restoredTop sz="90929"/>
  </p:normalViewPr>
  <p:slideViewPr>
    <p:cSldViewPr>
      <p:cViewPr>
        <p:scale>
          <a:sx n="147" d="100"/>
          <a:sy n="147" d="100"/>
        </p:scale>
        <p:origin x="156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FFBADA-1CE3-F846-A40F-DD576F00344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672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A824CC-AEB4-5945-93C7-DA837AA298E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7885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713DE-7AF1-9F4E-905A-89D1C593BA56}" type="slidenum">
              <a:rPr lang="it-IT"/>
              <a:pPr/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1F2EBA-E3D2-AD4F-A141-B0E5098C804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682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1F2EBA-E3D2-AD4F-A141-B0E5098C804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9755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1F2EBA-E3D2-AD4F-A141-B0E5098C804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053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1F2EBA-E3D2-AD4F-A141-B0E5098C804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272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1F2EBA-E3D2-AD4F-A141-B0E5098C804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126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1F2EBA-E3D2-AD4F-A141-B0E5098C804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1932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289F9C-038E-6F44-98F1-97BD1B4D8D5E}" type="slidenum">
              <a:rPr lang="it-IT"/>
              <a:pPr/>
              <a:t>2</a:t>
            </a:fld>
            <a:endParaRPr lang="it-IT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289F9C-038E-6F44-98F1-97BD1B4D8D5E}" type="slidenum">
              <a:rPr lang="it-IT"/>
              <a:pPr/>
              <a:t>3</a:t>
            </a:fld>
            <a:endParaRPr lang="it-IT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289F9C-038E-6F44-98F1-97BD1B4D8D5E}" type="slidenum">
              <a:rPr lang="it-IT"/>
              <a:pPr/>
              <a:t>4</a:t>
            </a:fld>
            <a:endParaRPr lang="it-IT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289F9C-038E-6F44-98F1-97BD1B4D8D5E}" type="slidenum">
              <a:rPr lang="it-IT"/>
              <a:pPr/>
              <a:t>5</a:t>
            </a:fld>
            <a:endParaRPr lang="it-IT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1F2EBA-E3D2-AD4F-A141-B0E5098C8046}" type="slidenum">
              <a:rPr lang="it-IT"/>
              <a:pPr/>
              <a:t>6</a:t>
            </a:fld>
            <a:endParaRPr lang="it-IT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289F9C-038E-6F44-98F1-97BD1B4D8D5E}" type="slidenum">
              <a:rPr lang="it-IT"/>
              <a:pPr/>
              <a:t>7</a:t>
            </a:fld>
            <a:endParaRPr lang="it-IT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1F2EBA-E3D2-AD4F-A141-B0E5098C8046}" type="slidenum">
              <a:rPr lang="it-IT"/>
              <a:pPr/>
              <a:t>8</a:t>
            </a:fld>
            <a:endParaRPr lang="it-IT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0713DE-7AF1-9F4E-905A-89D1C593BA5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523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60E3F-DB69-4D40-8A20-390A63EAC47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4564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8368C-9C78-4E4E-B14F-89E994AE013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35453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51E7-52E1-AC48-A841-1C38A0ADFCE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4396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A82A4-1516-5E46-9ACE-D3A34F1BD9A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3954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DD45C-D17A-1241-9910-7C31D375EEC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1861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261B4-A964-DE4A-9AE5-3BB9FF3FEF1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95366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5D5D1-3471-2749-A5F6-3F929EE2E43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126712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FF055-59F9-1344-9771-9ECBD6F64A2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97120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95D10-C413-0244-83BF-427399202EC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5975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0CF6E-7557-724F-A670-3BB76C5774A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46112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A27D8-117F-784D-8387-D2B2ED767A7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56171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5AE0D49C-B151-304E-85F9-1BC76178D56C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WordArt 2"/>
          <p:cNvSpPr>
            <a:spLocks noChangeArrowheads="1" noChangeShapeType="1"/>
          </p:cNvSpPr>
          <p:nvPr/>
        </p:nvSpPr>
        <p:spPr bwMode="auto">
          <a:xfrm>
            <a:off x="457200" y="1152525"/>
            <a:ext cx="82296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PCR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Espansioni</a:t>
            </a:r>
          </a:p>
          <a:p>
            <a:r>
              <a:rPr lang="it-IT" sz="9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Trinucleotidiche</a:t>
            </a:r>
            <a:endParaRPr lang="it-IT" sz="9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8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77A895-FF13-1D47-BE23-61966318E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0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92696"/>
            <a:ext cx="9144000" cy="6461615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1520" y="21382"/>
            <a:ext cx="861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Rivelazione di espansioni </a:t>
            </a:r>
            <a:r>
              <a:rPr kumimoji="0" lang="it-IT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trinucleotidiche</a:t>
            </a:r>
            <a:r>
              <a:rPr kumimoji="0" lang="it-IT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 con PCR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CEF829-F766-AE44-95BF-3F92D15C6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64797"/>
      </p:ext>
    </p:extLst>
  </p:cSld>
  <p:clrMapOvr>
    <a:masterClrMapping/>
  </p:clrMapOvr>
  <p:transition advTm="603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9" name="Rectangle 3"/>
          <p:cNvSpPr>
            <a:spLocks noChangeArrowheads="1"/>
          </p:cNvSpPr>
          <p:nvPr/>
        </p:nvSpPr>
        <p:spPr bwMode="auto">
          <a:xfrm>
            <a:off x="261938" y="-86072"/>
            <a:ext cx="861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Rivelazione di espansioni trinucleotidiche con PCR</a:t>
            </a:r>
          </a:p>
        </p:txBody>
      </p:sp>
      <p:pic>
        <p:nvPicPr>
          <p:cNvPr id="2" name="Immagine 1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2" y="692696"/>
            <a:ext cx="9144000" cy="6461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503CA1-F9F4-454E-9C21-E61B6F9B6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05540"/>
      </p:ext>
    </p:extLst>
  </p:cSld>
  <p:clrMapOvr>
    <a:masterClrMapping/>
  </p:clrMapOvr>
  <p:transition advTm="68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9" name="Rectangle 3"/>
          <p:cNvSpPr>
            <a:spLocks noChangeArrowheads="1"/>
          </p:cNvSpPr>
          <p:nvPr/>
        </p:nvSpPr>
        <p:spPr bwMode="auto">
          <a:xfrm>
            <a:off x="261938" y="-27384"/>
            <a:ext cx="861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Rivelazione di espansioni </a:t>
            </a:r>
            <a:r>
              <a:rPr kumimoji="0" lang="it-IT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trinucleotidiche</a:t>
            </a:r>
            <a:r>
              <a:rPr kumimoji="0" lang="it-IT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 con PCR</a:t>
            </a:r>
          </a:p>
        </p:txBody>
      </p:sp>
      <p:pic>
        <p:nvPicPr>
          <p:cNvPr id="2" name="Immagine 1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801"/>
            <a:ext cx="9144000" cy="646161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1A5C05-C181-5441-B083-3F42E14A5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62082"/>
      </p:ext>
    </p:extLst>
  </p:cSld>
  <p:clrMapOvr>
    <a:masterClrMapping/>
  </p:clrMapOvr>
  <p:transition advTm="161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9" name="Rectangle 3"/>
          <p:cNvSpPr>
            <a:spLocks noChangeArrowheads="1"/>
          </p:cNvSpPr>
          <p:nvPr/>
        </p:nvSpPr>
        <p:spPr bwMode="auto">
          <a:xfrm>
            <a:off x="261938" y="-99392"/>
            <a:ext cx="861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Rivelazione di espansioni trinucleotidiche con PCR</a:t>
            </a:r>
          </a:p>
        </p:txBody>
      </p:sp>
      <p:pic>
        <p:nvPicPr>
          <p:cNvPr id="2" name="Immagine 1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93"/>
            <a:ext cx="9144000" cy="646161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DE8CEB-1549-9640-81D8-AA1ED9544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12949"/>
      </p:ext>
    </p:extLst>
  </p:cSld>
  <p:clrMapOvr>
    <a:masterClrMapping/>
  </p:clrMapOvr>
  <p:transition advTm="162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9" name="Rectangle 3"/>
          <p:cNvSpPr>
            <a:spLocks noChangeArrowheads="1"/>
          </p:cNvSpPr>
          <p:nvPr/>
        </p:nvSpPr>
        <p:spPr bwMode="auto">
          <a:xfrm>
            <a:off x="261938" y="-99392"/>
            <a:ext cx="861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Rivelazione di espansioni trinucleotidiche con PCR</a:t>
            </a:r>
          </a:p>
        </p:txBody>
      </p:sp>
      <p:pic>
        <p:nvPicPr>
          <p:cNvPr id="2" name="Immagine 1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93"/>
            <a:ext cx="9144000" cy="6461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982915-BD36-1441-A956-76A88C232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33385"/>
      </p:ext>
    </p:extLst>
  </p:cSld>
  <p:clrMapOvr>
    <a:masterClrMapping/>
  </p:clrMapOvr>
  <p:transition advTm="64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9" name="Rectangle 3"/>
          <p:cNvSpPr>
            <a:spLocks noChangeArrowheads="1"/>
          </p:cNvSpPr>
          <p:nvPr/>
        </p:nvSpPr>
        <p:spPr bwMode="auto">
          <a:xfrm>
            <a:off x="261938" y="-99392"/>
            <a:ext cx="861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+mn-cs"/>
              </a:rPr>
              <a:t>Rivelazione di espansioni trinucleotidiche con PCR</a:t>
            </a:r>
          </a:p>
        </p:txBody>
      </p:sp>
      <p:pic>
        <p:nvPicPr>
          <p:cNvPr id="2" name="Immagine 1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801"/>
            <a:ext cx="9144000" cy="6461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1AD3B3-3300-C048-86C5-5BBA0BEA5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31177"/>
      </p:ext>
    </p:extLst>
  </p:cSld>
  <p:clrMapOvr>
    <a:masterClrMapping/>
  </p:clrMapOvr>
  <p:transition advTm="508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iagnosi Genetiche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263"/>
            <a:ext cx="9144000" cy="64724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B04233-529C-9540-A51A-5C84D0ACA7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90173"/>
      </p:ext>
    </p:extLst>
  </p:cSld>
  <p:clrMapOvr>
    <a:masterClrMapping/>
  </p:clrMapOvr>
  <p:transition advTm="111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LATTIE GENETICHE EREDITARIE E MUTAZIONI_2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0053" y="-927055"/>
            <a:ext cx="6207910" cy="878497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 bwMode="auto">
          <a:xfrm>
            <a:off x="1475656" y="692696"/>
            <a:ext cx="5904656" cy="720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447641" y="764704"/>
            <a:ext cx="3935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tx1"/>
                </a:solidFill>
              </a:rPr>
              <a:t>Espansioni di triplette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7F32EB5-D816-6248-A5B0-A8ECD4ABE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53326"/>
      </p:ext>
    </p:extLst>
  </p:cSld>
  <p:clrMapOvr>
    <a:masterClrMapping/>
  </p:clrMapOvr>
  <p:transition advTm="129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LATTIE GENETICHE EREDITARIE E MUTAZIONI_2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8026" y="-1037143"/>
            <a:ext cx="6322232" cy="894675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BC3E74-0435-F541-B16E-94E9FF25D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51098"/>
      </p:ext>
    </p:extLst>
  </p:cSld>
  <p:clrMapOvr>
    <a:masterClrMapping/>
  </p:clrMapOvr>
  <p:transition advTm="667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LATTIE GENETICHE EREDITARIE E MUTAZIONI_2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9084" y="-1096084"/>
            <a:ext cx="6430673" cy="910021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1835696" y="620688"/>
            <a:ext cx="5904656" cy="50405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580749" y="548680"/>
            <a:ext cx="3935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tx1"/>
                </a:solidFill>
              </a:rPr>
              <a:t>Espansioni di triplette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3E227DB-A980-BD4C-8158-A0DD1A7D0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98518"/>
      </p:ext>
    </p:extLst>
  </p:cSld>
  <p:clrMapOvr>
    <a:masterClrMapping/>
  </p:clrMapOvr>
  <p:transition advTm="872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LATTIE GENETICHE EREDITARIE E MUTAZIONI_2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3776" y="-1006589"/>
            <a:ext cx="6177668" cy="87421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900889-3B5C-714A-AFDD-CCEC48413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39400"/>
      </p:ext>
    </p:extLst>
  </p:cSld>
  <p:clrMapOvr>
    <a:masterClrMapping/>
  </p:clrMapOvr>
  <p:transition advTm="655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LATTIE GENETICHE EREDITARIE E MUTAZIONI_2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5591" y="-1121585"/>
            <a:ext cx="6511422" cy="921448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597981-AAB3-F841-8B63-898D86296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04301"/>
      </p:ext>
    </p:extLst>
  </p:cSld>
  <p:clrMapOvr>
    <a:masterClrMapping/>
  </p:clrMapOvr>
  <p:transition advTm="718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18" name="Picture 2" descr="Fig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34400" cy="516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5619" name="Rectangle 3"/>
          <p:cNvSpPr>
            <a:spLocks noChangeArrowheads="1"/>
          </p:cNvSpPr>
          <p:nvPr/>
        </p:nvSpPr>
        <p:spPr bwMode="auto">
          <a:xfrm>
            <a:off x="261938" y="98425"/>
            <a:ext cx="861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Rivelazione di espansioni trinucleotidiche con PCR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ABA55B-9F94-0743-942F-21BDDC3CF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85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WordArt 2"/>
          <p:cNvSpPr>
            <a:spLocks noChangeArrowheads="1" noChangeShapeType="1"/>
          </p:cNvSpPr>
          <p:nvPr/>
        </p:nvSpPr>
        <p:spPr bwMode="auto">
          <a:xfrm>
            <a:off x="457200" y="1152525"/>
            <a:ext cx="82296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PCR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X Fragile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859E5F-531F-CE44-BC7A-D98A1C527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68367"/>
      </p:ext>
    </p:extLst>
  </p:cSld>
  <p:clrMapOvr>
    <a:masterClrMapping/>
  </p:clrMapOvr>
  <p:transition advTm="193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5881</TotalTime>
  <Words>69</Words>
  <Application>Microsoft Macintosh PowerPoint</Application>
  <PresentationFormat>Presentazione su schermo (4:3)</PresentationFormat>
  <Paragraphs>29</Paragraphs>
  <Slides>15</Slides>
  <Notes>15</Notes>
  <HiddenSlides>0</HiddenSlides>
  <MMClips>15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256</cp:revision>
  <dcterms:created xsi:type="dcterms:W3CDTF">2001-08-25T14:00:52Z</dcterms:created>
  <dcterms:modified xsi:type="dcterms:W3CDTF">2020-04-05T17:28:15Z</dcterms:modified>
  <cp:category/>
</cp:coreProperties>
</file>