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559" r:id="rId2"/>
    <p:sldId id="533" r:id="rId3"/>
    <p:sldId id="553" r:id="rId4"/>
    <p:sldId id="554" r:id="rId5"/>
    <p:sldId id="560" r:id="rId6"/>
    <p:sldId id="556" r:id="rId7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o8+W+orRlJYrtudeEbW0Lg==" hashData="YrFmuZUxO3ycWfqZZq8q9YbdQfnrjWnTCJVcY1l/pb7nDwWDXAtmO+c+Sk0OrKejhGT7kvhEZvdLCY0eHh8Zp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65" d="100"/>
          <a:sy n="165" d="100"/>
        </p:scale>
        <p:origin x="88" y="1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407ADB60-581E-0A43-9406-E8A8B88489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575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9897A801-5E78-4246-BE37-ED34DA2721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7010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DA30ED-19DF-B74C-8C5A-863BDBC8EF36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549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1788EA-4556-1F4C-92D4-34611742ED59}" type="slidenum">
              <a:rPr lang="it-IT"/>
              <a:pPr>
                <a:defRPr/>
              </a:pPr>
              <a:t>2</a:t>
            </a:fld>
            <a:endParaRPr lang="it-IT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E5740-3F9F-BF4B-9E69-BD0FDA83C28E}" type="slidenum">
              <a:rPr lang="it-IT"/>
              <a:pPr>
                <a:defRPr/>
              </a:pPr>
              <a:t>3</a:t>
            </a:fld>
            <a:endParaRPr lang="it-IT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0C953A-1DEB-D045-8572-B1D7724DD62F}" type="slidenum">
              <a:rPr lang="it-IT"/>
              <a:pPr>
                <a:defRPr/>
              </a:pPr>
              <a:t>4</a:t>
            </a:fld>
            <a:endParaRPr lang="it-IT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C7A506-698E-1B4D-A1C5-FB6EB516EF7D}" type="slidenum">
              <a:rPr lang="it-IT"/>
              <a:pPr>
                <a:defRPr/>
              </a:pPr>
              <a:t>5</a:t>
            </a:fld>
            <a:endParaRPr lang="it-IT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B30495-C6D6-684E-A516-16A80F4B3598}" type="slidenum">
              <a:rPr lang="it-IT"/>
              <a:pPr>
                <a:defRPr/>
              </a:pPr>
              <a:t>6</a:t>
            </a:fld>
            <a:endParaRPr lang="it-IT"/>
          </a:p>
        </p:txBody>
      </p:sp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FF067-819B-1E42-A00A-CD12C2263A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81256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8926B-A53F-F043-A6DE-8645545631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476253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7F78E-27DC-6246-A9CF-D7CCDADAC4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25135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CE51A-8FEC-A243-8518-1B225BECAA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9832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4294B-D0DF-4846-8B49-B45E99EDA6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7047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533E4-82C6-9940-B424-53384F74F8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9637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A9973-9AA1-9A42-BC78-ED64DF3B73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4196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64B39-5ABD-E649-B6F2-D9838C792A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77174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C910E-A902-114C-8505-9D1B7E85A8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49729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1D1B5-D885-E340-80B3-B4F659FDDB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8596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0BB19-F405-9146-BF69-D04A4055A1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87223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888B29-7164-5549-9AC5-7C9E14C880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WordArt 2"/>
          <p:cNvSpPr>
            <a:spLocks noChangeArrowheads="1" noChangeShapeType="1"/>
          </p:cNvSpPr>
          <p:nvPr/>
        </p:nvSpPr>
        <p:spPr bwMode="auto">
          <a:xfrm>
            <a:off x="409575" y="2438400"/>
            <a:ext cx="83058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Oligosonde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1FBE56-A63F-2A4E-BEC6-2CE843DF1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81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g 6"/>
          <p:cNvPicPr>
            <a:picLocks noChangeAspect="1" noChangeArrowheads="1"/>
          </p:cNvPicPr>
          <p:nvPr/>
        </p:nvPicPr>
        <p:blipFill>
          <a:blip r:embed="rId5">
            <a:lum bright="-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739775"/>
            <a:ext cx="6888162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5619" name="Rectangle 3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Oligonucleotidi allele specifici (ASO)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BE457E-0BCA-1846-A55A-2373411AD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24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Marcatura di oligonucleotidi</a:t>
            </a:r>
          </a:p>
        </p:txBody>
      </p:sp>
      <p:pic>
        <p:nvPicPr>
          <p:cNvPr id="53251" name="Picture 3" descr="Fig 2"/>
          <p:cNvPicPr>
            <a:picLocks noChangeAspect="1" noChangeArrowheads="1"/>
          </p:cNvPicPr>
          <p:nvPr/>
        </p:nvPicPr>
        <p:blipFill>
          <a:blip r:embed="rId5">
            <a:lum bright="-30000"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42950"/>
            <a:ext cx="67818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Fig 25"/>
          <p:cNvPicPr>
            <a:picLocks noChangeAspect="1" noChangeArrowheads="1"/>
          </p:cNvPicPr>
          <p:nvPr/>
        </p:nvPicPr>
        <p:blipFill>
          <a:blip r:embed="rId6">
            <a:lum bright="-2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3" y="3743325"/>
            <a:ext cx="41910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28D761-E89B-9040-B88A-E13E5D843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17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Oligonucleotidi allele specifici (ASO)</a:t>
            </a:r>
          </a:p>
        </p:txBody>
      </p:sp>
      <p:pic>
        <p:nvPicPr>
          <p:cNvPr id="57347" name="Picture 3" descr="Fig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38200"/>
            <a:ext cx="452596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255510-D95E-3F4C-ABDB-E06D06B50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1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ChangeArrowheads="1"/>
          </p:cNvSpPr>
          <p:nvPr/>
        </p:nvSpPr>
        <p:spPr bwMode="auto">
          <a:xfrm>
            <a:off x="609600" y="609600"/>
            <a:ext cx="396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La </a:t>
            </a:r>
            <a:r>
              <a:rPr lang="it-IT" sz="3200" b="1" i="1">
                <a:solidFill>
                  <a:srgbClr val="FFFF00"/>
                </a:solidFill>
                <a:latin typeface="Symbol" charset="0"/>
                <a:cs typeface="+mn-cs"/>
                <a:sym typeface="Symbol" charset="0"/>
              </a:rPr>
              <a:t></a:t>
            </a:r>
            <a:r>
              <a:rPr lang="it-IT" sz="3200" b="1" i="1">
                <a:solidFill>
                  <a:srgbClr val="FFFF00"/>
                </a:solidFill>
                <a:cs typeface="+mn-cs"/>
              </a:rPr>
              <a:t>-talassemia</a:t>
            </a:r>
          </a:p>
        </p:txBody>
      </p:sp>
      <p:pic>
        <p:nvPicPr>
          <p:cNvPr id="59395" name="Picture 3" descr="Pag 23"/>
          <p:cNvPicPr>
            <a:picLocks noChangeAspect="1" noChangeArrowheads="1"/>
          </p:cNvPicPr>
          <p:nvPr/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76200"/>
            <a:ext cx="32797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BE784C-4766-6643-998D-AF9B0AF91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23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ASO Hb"/>
          <p:cNvPicPr>
            <a:picLocks noChangeAspect="1" noChangeArrowheads="1"/>
          </p:cNvPicPr>
          <p:nvPr/>
        </p:nvPicPr>
        <p:blipFill>
          <a:blip r:embed="rId5">
            <a:lum bright="-30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6248400" cy="49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23" name="Rectangle 3"/>
          <p:cNvSpPr>
            <a:spLocks noChangeArrowheads="1"/>
          </p:cNvSpPr>
          <p:nvPr/>
        </p:nvSpPr>
        <p:spPr bwMode="auto">
          <a:xfrm>
            <a:off x="304800" y="106363"/>
            <a:ext cx="8534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Oligonucleotidi allele specifici per la</a:t>
            </a:r>
          </a:p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latin typeface="Symbol" charset="0"/>
                <a:cs typeface="+mn-cs"/>
                <a:sym typeface="Symbol" charset="0"/>
              </a:rPr>
              <a:t></a:t>
            </a:r>
            <a:r>
              <a:rPr lang="it-IT" sz="3200" b="1" i="1">
                <a:solidFill>
                  <a:srgbClr val="FFFF00"/>
                </a:solidFill>
                <a:cs typeface="+mn-cs"/>
              </a:rPr>
              <a:t>-talassemia</a:t>
            </a:r>
          </a:p>
        </p:txBody>
      </p:sp>
      <p:sp>
        <p:nvSpPr>
          <p:cNvPr id="542724" name="Rectangle 4"/>
          <p:cNvSpPr>
            <a:spLocks noChangeArrowheads="1"/>
          </p:cNvSpPr>
          <p:nvPr/>
        </p:nvSpPr>
        <p:spPr bwMode="auto">
          <a:xfrm>
            <a:off x="6705600" y="2181225"/>
            <a:ext cx="21336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it-IT" sz="1400">
                <a:solidFill>
                  <a:srgbClr val="FFFF00"/>
                </a:solidFill>
                <a:cs typeface="+mn-cs"/>
              </a:rPr>
              <a:t>Questa mutazione è responsabile del 95% dei casi di </a:t>
            </a:r>
            <a:r>
              <a:rPr lang="it-IT" sz="1400">
                <a:solidFill>
                  <a:srgbClr val="FFFF00"/>
                </a:solidFill>
                <a:latin typeface="Symbol" charset="0"/>
                <a:cs typeface="+mn-cs"/>
                <a:sym typeface="Symbol" charset="0"/>
              </a:rPr>
              <a:t></a:t>
            </a:r>
            <a:r>
              <a:rPr lang="it-IT" sz="1400">
                <a:solidFill>
                  <a:srgbClr val="FFFF00"/>
                </a:solidFill>
                <a:cs typeface="+mn-cs"/>
              </a:rPr>
              <a:t>-talassemia in Sardegna, causando la </a:t>
            </a:r>
            <a:r>
              <a:rPr lang="it-IT" sz="1400">
                <a:solidFill>
                  <a:srgbClr val="FFFF00"/>
                </a:solidFill>
                <a:latin typeface="Symbol" charset="0"/>
                <a:cs typeface="+mn-cs"/>
                <a:sym typeface="Symbol" charset="0"/>
              </a:rPr>
              <a:t></a:t>
            </a:r>
            <a:r>
              <a:rPr lang="it-IT" sz="1400">
                <a:solidFill>
                  <a:srgbClr val="FFFF00"/>
                </a:solidFill>
                <a:cs typeface="+mn-cs"/>
              </a:rPr>
              <a:t>-talassemia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FF5E4F-0454-964E-A154-73A695BC9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127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5554</TotalTime>
  <Words>55</Words>
  <Application>Microsoft Macintosh PowerPoint</Application>
  <PresentationFormat>Presentazione su schermo (4:3)</PresentationFormat>
  <Paragraphs>14</Paragraphs>
  <Slides>6</Slides>
  <Notes>6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Helvetica</vt:lpstr>
      <vt:lpstr>Impact</vt:lpstr>
      <vt:lpstr>Symbol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225</cp:revision>
  <dcterms:created xsi:type="dcterms:W3CDTF">2001-08-25T14:00:52Z</dcterms:created>
  <dcterms:modified xsi:type="dcterms:W3CDTF">2020-04-04T16:21:47Z</dcterms:modified>
  <cp:category/>
</cp:coreProperties>
</file>