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23" r:id="rId2"/>
    <p:sldId id="530" r:id="rId3"/>
    <p:sldId id="536" r:id="rId4"/>
    <p:sldId id="537" r:id="rId5"/>
    <p:sldId id="540" r:id="rId6"/>
    <p:sldId id="538" r:id="rId7"/>
    <p:sldId id="539" r:id="rId8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oyrwh+9w7UOziPcgwgthVA==" hashData="Jnx8zRSD1PrHLxml394GScBjvjPKFptzHa2Wkxp3yDKE5IUPrU0hSJErGZTCloLgr75ZV1kZfj6BRa1aMnInh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960" y="-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407ADB60-581E-0A43-9406-E8A8B8848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575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9897A801-5E78-4246-BE37-ED34DA2721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701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17B291-8044-824E-9B6B-EBB82EF51761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2ABF34-9562-0A46-A55D-2CE6A1ADC44D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7CC972-5A71-2D48-8966-095D234BB460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849114-1B18-8149-99E5-5CB4A0186F0E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849114-1B18-8149-99E5-5CB4A0186F0E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22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969C48-E91D-294C-95E5-CB8F86C1A670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E50C26-BF38-A140-98C7-F04D41C7F669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FF067-819B-1E42-A00A-CD12C2263A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81256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8926B-A53F-F043-A6DE-8645545631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7625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7F78E-27DC-6246-A9CF-D7CCDADAC4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25135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E51A-8FEC-A243-8518-1B225BECAA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983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4294B-D0DF-4846-8B49-B45E99EDA6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7047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533E4-82C6-9940-B424-53384F74F8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9637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A9973-9AA1-9A42-BC78-ED64DF3B73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4196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64B39-5ABD-E649-B6F2-D9838C792A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77174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C910E-A902-114C-8505-9D1B7E85A8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4972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1D1B5-D885-E340-80B3-B4F659FDDB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8596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0BB19-F405-9146-BF69-D04A4055A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8722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888B29-7164-5549-9AC5-7C9E14C880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/>
          </p:cNvSpPr>
          <p:nvPr/>
        </p:nvSpPr>
        <p:spPr bwMode="auto">
          <a:xfrm>
            <a:off x="1174750" y="762000"/>
            <a:ext cx="6781800" cy="457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Polimorfismi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di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Restrizione</a:t>
            </a:r>
          </a:p>
          <a:p>
            <a:r>
              <a:rPr lang="it-IT" sz="9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(RFLP)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160F6A-3F0D-3D42-A3A4-FE4F00E4F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1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Fig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685800"/>
            <a:ext cx="46863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6" name="Rectangle 4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Mappe di restrizione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D623B7-9512-3249-86B5-6468CE21F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84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Mappe di restrizione</a:t>
            </a:r>
          </a:p>
        </p:txBody>
      </p:sp>
      <p:grpSp>
        <p:nvGrpSpPr>
          <p:cNvPr id="8195" name="Group 6"/>
          <p:cNvGrpSpPr>
            <a:grpSpLocks/>
          </p:cNvGrpSpPr>
          <p:nvPr/>
        </p:nvGrpSpPr>
        <p:grpSpPr bwMode="auto">
          <a:xfrm>
            <a:off x="219075" y="1143000"/>
            <a:ext cx="8767763" cy="4808538"/>
            <a:chOff x="138" y="720"/>
            <a:chExt cx="5523" cy="3029"/>
          </a:xfrm>
        </p:grpSpPr>
        <p:pic>
          <p:nvPicPr>
            <p:cNvPr id="8196" name="Picture 3" descr="Fig 3"/>
            <p:cNvPicPr>
              <a:picLocks noChangeAspect="1" noChangeArrowheads="1"/>
            </p:cNvPicPr>
            <p:nvPr/>
          </p:nvPicPr>
          <p:blipFill>
            <a:blip r:embed="rId5">
              <a:lum bright="-36000" contras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56"/>
              <a:ext cx="5517" cy="2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" name="Picture 4" descr="Fig 1"/>
            <p:cNvPicPr>
              <a:picLocks noChangeAspect="1" noChangeArrowheads="1"/>
            </p:cNvPicPr>
            <p:nvPr/>
          </p:nvPicPr>
          <p:blipFill>
            <a:blip r:embed="rId6">
              <a:lum bright="-24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" y="720"/>
              <a:ext cx="2396" cy="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188A9E-53E0-354D-B5F5-DFDF2824F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1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Polimorfismi di restrizione</a:t>
            </a:r>
          </a:p>
        </p:txBody>
      </p:sp>
      <p:pic>
        <p:nvPicPr>
          <p:cNvPr id="10243" name="Picture 3" descr="Fig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838200"/>
            <a:ext cx="46958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B0E114-A654-6F45-8DF3-137D82450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6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Polimorfismi di restrizione</a:t>
            </a:r>
          </a:p>
        </p:txBody>
      </p:sp>
      <p:pic>
        <p:nvPicPr>
          <p:cNvPr id="10243" name="Picture 3" descr="Fig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838200"/>
            <a:ext cx="46958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45F9DD-170A-CD47-918C-EAFD66CC2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33131"/>
      </p:ext>
    </p:extLst>
  </p:cSld>
  <p:clrMapOvr>
    <a:masterClrMapping/>
  </p:clrMapOvr>
  <p:transition advTm="79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ChangeArrowheads="1"/>
          </p:cNvSpPr>
          <p:nvPr/>
        </p:nvSpPr>
        <p:spPr bwMode="auto">
          <a:xfrm>
            <a:off x="228600" y="2895600"/>
            <a:ext cx="3276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Polimorfismi di restrizione</a:t>
            </a:r>
          </a:p>
        </p:txBody>
      </p:sp>
      <p:pic>
        <p:nvPicPr>
          <p:cNvPr id="12291" name="Picture 4" descr="Fig 15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76200"/>
            <a:ext cx="532606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60FF3EC-E3A9-D145-A7B0-E7055E54B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5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1026"/>
          <p:cNvSpPr>
            <a:spLocks noChangeArrowheads="1"/>
          </p:cNvSpPr>
          <p:nvPr/>
        </p:nvSpPr>
        <p:spPr bwMode="auto">
          <a:xfrm>
            <a:off x="304800" y="106363"/>
            <a:ext cx="8534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i="1">
                <a:solidFill>
                  <a:srgbClr val="FFFF00"/>
                </a:solidFill>
                <a:cs typeface="+mn-cs"/>
              </a:rPr>
              <a:t>Polimorfismi di restrizione</a:t>
            </a:r>
          </a:p>
        </p:txBody>
      </p:sp>
      <p:pic>
        <p:nvPicPr>
          <p:cNvPr id="18435" name="Picture 1027" descr="Fig 20"/>
          <p:cNvPicPr>
            <a:picLocks noChangeAspect="1" noChangeArrowheads="1"/>
          </p:cNvPicPr>
          <p:nvPr/>
        </p:nvPicPr>
        <p:blipFill>
          <a:blip r:embed="rId5">
            <a:lum bright="-20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685800"/>
            <a:ext cx="55483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8C630E-75E7-884F-A031-685D232E9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8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5559</TotalTime>
  <Words>31</Words>
  <Application>Microsoft Macintosh PowerPoint</Application>
  <PresentationFormat>Presentazione su schermo (4:3)</PresentationFormat>
  <Paragraphs>17</Paragraphs>
  <Slides>7</Slides>
  <Notes>7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224</cp:revision>
  <dcterms:created xsi:type="dcterms:W3CDTF">2001-08-25T14:00:52Z</dcterms:created>
  <dcterms:modified xsi:type="dcterms:W3CDTF">2020-04-03T15:12:09Z</dcterms:modified>
  <cp:category/>
</cp:coreProperties>
</file>