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23" r:id="rId2"/>
    <p:sldId id="552" r:id="rId3"/>
    <p:sldId id="533" r:id="rId4"/>
    <p:sldId id="565" r:id="rId5"/>
    <p:sldId id="566" r:id="rId6"/>
    <p:sldId id="564" r:id="rId7"/>
    <p:sldId id="567" r:id="rId8"/>
    <p:sldId id="568" r:id="rId9"/>
    <p:sldId id="535" r:id="rId10"/>
    <p:sldId id="534" r:id="rId11"/>
    <p:sldId id="569" r:id="rId12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HEluejnsvvOHPeansFB/4Q==" hashData="4ZuhPzgtp0a83UJ5MwhnoJTYLOuO8OPbFwcXKXb6HkXUGwIZlsZA6b9Ld7bj+5I6oVCjb0/X48CY2ofQi3JAY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FEFEF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inimized" preferSingleView="1">
    <p:restoredLeft sz="32787"/>
    <p:restoredTop sz="90929"/>
  </p:normalViewPr>
  <p:slideViewPr>
    <p:cSldViewPr>
      <p:cViewPr>
        <p:scale>
          <a:sx n="160" d="100"/>
          <a:sy n="160" d="100"/>
        </p:scale>
        <p:origin x="1160" y="-7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4" d="100"/>
        <a:sy n="1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FA60245-7F1C-C84B-8601-556F0C41FDC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518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F50728-11F5-8445-8D0B-3DB5BCAB1FF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72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C3E8A9-A05B-9B41-9B05-14151B4BD4D1}" type="slidenum">
              <a:rPr lang="it-IT"/>
              <a:pPr/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18032-74FE-9048-8C5B-FDE6BAAC9286}" type="slidenum">
              <a:rPr lang="it-IT"/>
              <a:pPr/>
              <a:t>11</a:t>
            </a:fld>
            <a:endParaRPr lang="it-IT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1206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D799A2-6E85-6847-99A8-C4C014D780FD}" type="slidenum">
              <a:rPr lang="it-IT"/>
              <a:pPr/>
              <a:t>2</a:t>
            </a:fld>
            <a:endParaRPr lang="it-IT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464E4-D959-E343-98AA-1A78B6C876C1}" type="slidenum">
              <a:rPr lang="it-IT"/>
              <a:pPr/>
              <a:t>3</a:t>
            </a:fld>
            <a:endParaRPr lang="it-IT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464E4-D959-E343-98AA-1A78B6C876C1}" type="slidenum">
              <a:rPr lang="it-IT"/>
              <a:pPr/>
              <a:t>4</a:t>
            </a:fld>
            <a:endParaRPr lang="it-IT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464E4-D959-E343-98AA-1A78B6C876C1}" type="slidenum">
              <a:rPr lang="it-IT"/>
              <a:pPr/>
              <a:t>5</a:t>
            </a:fld>
            <a:endParaRPr lang="it-IT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464E4-D959-E343-98AA-1A78B6C876C1}" type="slidenum">
              <a:rPr lang="it-IT"/>
              <a:pPr/>
              <a:t>7</a:t>
            </a:fld>
            <a:endParaRPr lang="it-IT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464E4-D959-E343-98AA-1A78B6C876C1}" type="slidenum">
              <a:rPr lang="it-IT"/>
              <a:pPr/>
              <a:t>8</a:t>
            </a:fld>
            <a:endParaRPr lang="it-IT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18032-74FE-9048-8C5B-FDE6BAAC9286}" type="slidenum">
              <a:rPr lang="it-IT"/>
              <a:pPr/>
              <a:t>9</a:t>
            </a:fld>
            <a:endParaRPr lang="it-IT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1F71A4-E746-6D45-874D-DF685225AC20}" type="slidenum">
              <a:rPr lang="it-IT"/>
              <a:pPr/>
              <a:t>10</a:t>
            </a:fld>
            <a:endParaRPr lang="it-IT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8335A-D701-5A4B-BF63-1EFCE422135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11131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98ED1-B9C4-4948-8AC0-EB63FE826D2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33775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51A48-8B09-F74D-9A60-2E65B50CD98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1598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1A26B-B23D-2047-97D0-7E49E24864E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0421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E3822-A421-BE4E-A71F-43F8A67E186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4117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72228-2CAD-F54C-B46D-EB03118327D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2357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739E0-37ED-7E4C-BF58-BBB985F3B8F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23215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E55CB-CF32-8A4F-B981-A72ACEE7FCE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0089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7BC22-DBC6-F443-A9AC-DA6BEA2C037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9619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0C217-DE86-D147-8D54-8E126CF2D31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1694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63D87-ED2E-4746-B1FC-2EBB41A20FE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7165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EFC3885F-E052-7542-9AC7-8027F49CA20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1143000" y="2133600"/>
            <a:ext cx="6934200" cy="2605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Diagnosi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Molecolare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Southern </a:t>
            </a:r>
            <a:r>
              <a:rPr lang="it-IT" sz="9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blot</a:t>
            </a:r>
            <a:endParaRPr lang="it-IT" sz="9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8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562B73-8432-284C-8CD7-044C8FCA4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70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Uso di sonde molecolari</a:t>
            </a:r>
          </a:p>
        </p:txBody>
      </p:sp>
      <p:sp>
        <p:nvSpPr>
          <p:cNvPr id="497667" name="Rectangle 3"/>
          <p:cNvSpPr>
            <a:spLocks noChangeArrowheads="1"/>
          </p:cNvSpPr>
          <p:nvPr/>
        </p:nvSpPr>
        <p:spPr bwMode="auto">
          <a:xfrm>
            <a:off x="3335338" y="768350"/>
            <a:ext cx="252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i="1">
                <a:solidFill>
                  <a:srgbClr val="FFFF00"/>
                </a:solidFill>
              </a:rPr>
              <a:t>Southern Blotting</a:t>
            </a:r>
          </a:p>
        </p:txBody>
      </p:sp>
      <p:pic>
        <p:nvPicPr>
          <p:cNvPr id="497669" name="Picture 5" descr="Fig 3"/>
          <p:cNvPicPr>
            <a:picLocks noChangeAspect="1" noChangeArrowheads="1"/>
          </p:cNvPicPr>
          <p:nvPr/>
        </p:nvPicPr>
        <p:blipFill>
          <a:blip r:embed="rId5">
            <a:lum bright="-3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395413"/>
            <a:ext cx="8534400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4CA5FC-C317-4541-8D2F-814BF4739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8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4" name="Picture 2" descr="Fig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8915400" cy="538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9715" name="Rectangle 3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Analisi di un gene con tecnica del blotting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CD3309-7BD7-5647-8DD4-E9EE7035F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76200"/>
      </p:ext>
    </p:extLst>
  </p:cSld>
  <p:clrMapOvr>
    <a:masterClrMapping/>
  </p:clrMapOvr>
  <p:transition advTm="54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Uso di sonde molecolari</a:t>
            </a:r>
          </a:p>
        </p:txBody>
      </p:sp>
      <p:sp>
        <p:nvSpPr>
          <p:cNvPr id="534532" name="Rectangle 4"/>
          <p:cNvSpPr>
            <a:spLocks noChangeArrowheads="1"/>
          </p:cNvSpPr>
          <p:nvPr/>
        </p:nvSpPr>
        <p:spPr bwMode="auto">
          <a:xfrm>
            <a:off x="3581400" y="609600"/>
            <a:ext cx="204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i="1">
                <a:solidFill>
                  <a:srgbClr val="FFFF00"/>
                </a:solidFill>
              </a:rPr>
              <a:t>Ibridizzazione</a:t>
            </a:r>
          </a:p>
        </p:txBody>
      </p:sp>
      <p:pic>
        <p:nvPicPr>
          <p:cNvPr id="534533" name="Picture 5" descr="Fig 6"/>
          <p:cNvPicPr>
            <a:picLocks noChangeAspect="1" noChangeArrowheads="1"/>
          </p:cNvPicPr>
          <p:nvPr/>
        </p:nvPicPr>
        <p:blipFill>
          <a:blip r:embed="rId5">
            <a:lum bright="-2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154113"/>
            <a:ext cx="8458200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2F48F8-1996-4247-BA4D-4807647A6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8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Uso di sonde molecolari</a:t>
            </a:r>
          </a:p>
        </p:txBody>
      </p:sp>
      <p:sp>
        <p:nvSpPr>
          <p:cNvPr id="495619" name="Rectangle 3"/>
          <p:cNvSpPr>
            <a:spLocks noChangeArrowheads="1"/>
          </p:cNvSpPr>
          <p:nvPr/>
        </p:nvSpPr>
        <p:spPr bwMode="auto">
          <a:xfrm>
            <a:off x="3581400" y="609600"/>
            <a:ext cx="204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i="1">
                <a:solidFill>
                  <a:srgbClr val="FFFF00"/>
                </a:solidFill>
              </a:rPr>
              <a:t>Ibridizzazione</a:t>
            </a:r>
          </a:p>
        </p:txBody>
      </p:sp>
      <p:pic>
        <p:nvPicPr>
          <p:cNvPr id="495620" name="Picture 4" descr="Fig 6"/>
          <p:cNvPicPr>
            <a:picLocks noChangeAspect="1" noChangeArrowheads="1"/>
          </p:cNvPicPr>
          <p:nvPr/>
        </p:nvPicPr>
        <p:blipFill>
          <a:blip r:embed="rId5">
            <a:lum bright="-20000" contras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604963"/>
            <a:ext cx="84582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3257AD-A272-9543-8E1B-F256E8BC3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4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Uso di sonde molecolari</a:t>
            </a:r>
          </a:p>
        </p:txBody>
      </p:sp>
      <p:sp>
        <p:nvSpPr>
          <p:cNvPr id="495619" name="Rectangle 3"/>
          <p:cNvSpPr>
            <a:spLocks noChangeArrowheads="1"/>
          </p:cNvSpPr>
          <p:nvPr/>
        </p:nvSpPr>
        <p:spPr bwMode="auto">
          <a:xfrm>
            <a:off x="3581400" y="609600"/>
            <a:ext cx="204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i="1">
                <a:solidFill>
                  <a:srgbClr val="FFFF00"/>
                </a:solidFill>
              </a:rPr>
              <a:t>Ibridizzazione</a:t>
            </a:r>
          </a:p>
        </p:txBody>
      </p:sp>
      <p:pic>
        <p:nvPicPr>
          <p:cNvPr id="4" name="Immagine 3" descr="Lezione 10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14754"/>
            <a:ext cx="7272808" cy="545460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 bwMode="auto">
          <a:xfrm>
            <a:off x="7092280" y="4348662"/>
            <a:ext cx="792088" cy="3044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</a:rPr>
              <a:t>coppie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11F227-1514-B84F-9CD7-75E7EA42B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50155"/>
      </p:ext>
    </p:extLst>
  </p:cSld>
  <p:clrMapOvr>
    <a:masterClrMapping/>
  </p:clrMapOvr>
  <p:transition advTm="1330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Uso di sonde molecolari</a:t>
            </a:r>
          </a:p>
        </p:txBody>
      </p:sp>
      <p:sp>
        <p:nvSpPr>
          <p:cNvPr id="495619" name="Rectangle 3"/>
          <p:cNvSpPr>
            <a:spLocks noChangeArrowheads="1"/>
          </p:cNvSpPr>
          <p:nvPr/>
        </p:nvSpPr>
        <p:spPr bwMode="auto">
          <a:xfrm>
            <a:off x="3581400" y="609600"/>
            <a:ext cx="204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i="1">
                <a:solidFill>
                  <a:srgbClr val="FFFF00"/>
                </a:solidFill>
              </a:rPr>
              <a:t>Ibridizzazione</a:t>
            </a:r>
          </a:p>
        </p:txBody>
      </p:sp>
      <p:pic>
        <p:nvPicPr>
          <p:cNvPr id="2" name="Immagine 1" descr="Lezione 10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7272808" cy="54546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857D46-C68C-AC4E-8721-896185A41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98422"/>
      </p:ext>
    </p:extLst>
  </p:cSld>
  <p:clrMapOvr>
    <a:masterClrMapping/>
  </p:clrMapOvr>
  <p:transition advTm="907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8-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52400"/>
            <a:ext cx="6013450" cy="627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08BCB7-FD65-7441-A39A-BBEA381DB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84359"/>
      </p:ext>
    </p:extLst>
  </p:cSld>
  <p:clrMapOvr>
    <a:masterClrMapping/>
  </p:clrMapOvr>
  <p:transition advTm="1789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Uso di sonde molecolari</a:t>
            </a:r>
          </a:p>
        </p:txBody>
      </p:sp>
      <p:sp>
        <p:nvSpPr>
          <p:cNvPr id="495619" name="Rectangle 3"/>
          <p:cNvSpPr>
            <a:spLocks noChangeArrowheads="1"/>
          </p:cNvSpPr>
          <p:nvPr/>
        </p:nvSpPr>
        <p:spPr bwMode="auto">
          <a:xfrm>
            <a:off x="3581400" y="609600"/>
            <a:ext cx="204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i="1">
                <a:solidFill>
                  <a:srgbClr val="FFFF00"/>
                </a:solidFill>
              </a:rPr>
              <a:t>Ibridizzazione</a:t>
            </a:r>
          </a:p>
        </p:txBody>
      </p:sp>
      <p:pic>
        <p:nvPicPr>
          <p:cNvPr id="2" name="Immagine 1" descr="Lezione 10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33364"/>
            <a:ext cx="7344816" cy="55086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A3BD10-E89C-5641-BBB9-C63F2F80B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6064"/>
      </p:ext>
    </p:extLst>
  </p:cSld>
  <p:clrMapOvr>
    <a:masterClrMapping/>
  </p:clrMapOvr>
  <p:transition advTm="2434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Uso di sonde molecolari</a:t>
            </a:r>
          </a:p>
        </p:txBody>
      </p:sp>
      <p:sp>
        <p:nvSpPr>
          <p:cNvPr id="495619" name="Rectangle 3"/>
          <p:cNvSpPr>
            <a:spLocks noChangeArrowheads="1"/>
          </p:cNvSpPr>
          <p:nvPr/>
        </p:nvSpPr>
        <p:spPr bwMode="auto">
          <a:xfrm>
            <a:off x="3581400" y="609600"/>
            <a:ext cx="204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i="1">
                <a:solidFill>
                  <a:srgbClr val="FFFF00"/>
                </a:solidFill>
              </a:rPr>
              <a:t>Ibridizzazione</a:t>
            </a:r>
          </a:p>
        </p:txBody>
      </p:sp>
      <p:pic>
        <p:nvPicPr>
          <p:cNvPr id="3" name="Immagine 2" descr="Lezione 10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2736"/>
            <a:ext cx="7524328" cy="564324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DD4F91-C5A7-624A-842F-3F2F7883F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74872"/>
      </p:ext>
    </p:extLst>
  </p:cSld>
  <p:clrMapOvr>
    <a:masterClrMapping/>
  </p:clrMapOvr>
  <p:transition advTm="48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4" name="Picture 2" descr="Fig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8915400" cy="538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9715" name="Rectangle 3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Analisi di un gene con tecnica del blotting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CB8C6A-6A7F-BF4B-8958-0C43A5BD7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28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5799</TotalTime>
  <Words>67</Words>
  <Application>Microsoft Macintosh PowerPoint</Application>
  <PresentationFormat>Presentazione su schermo (4:3)</PresentationFormat>
  <Paragraphs>30</Paragraphs>
  <Slides>11</Slides>
  <Notes>10</Notes>
  <HiddenSlides>0</HiddenSlides>
  <MMClips>11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234</cp:revision>
  <dcterms:created xsi:type="dcterms:W3CDTF">2001-08-25T14:00:52Z</dcterms:created>
  <dcterms:modified xsi:type="dcterms:W3CDTF">2020-03-29T15:51:31Z</dcterms:modified>
  <cp:category/>
</cp:coreProperties>
</file>