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23" r:id="rId2"/>
    <p:sldId id="530" r:id="rId3"/>
    <p:sldId id="531" r:id="rId4"/>
    <p:sldId id="532" r:id="rId5"/>
    <p:sldId id="536" r:id="rId6"/>
    <p:sldId id="537" r:id="rId7"/>
    <p:sldId id="561" r:id="rId8"/>
    <p:sldId id="562" r:id="rId9"/>
    <p:sldId id="563" r:id="rId10"/>
    <p:sldId id="564" r:id="rId11"/>
    <p:sldId id="565" r:id="rId12"/>
    <p:sldId id="538" r:id="rId13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iEA+yuVSKHnSA7E0X0oyjw==" hashData="pgEryXEhlH2MbYarTSa996UIn4H/rCey7jHP78mtPCi4eqADYwK5fosWYwFXpPKsc0/Y4IZ22NMTdEtKls8AV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330" autoAdjust="0"/>
  </p:normalViewPr>
  <p:slideViewPr>
    <p:cSldViewPr>
      <p:cViewPr>
        <p:scale>
          <a:sx n="160" d="100"/>
          <a:sy n="160" d="100"/>
        </p:scale>
        <p:origin x="8" y="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5F6F0C-96B7-EF48-8D4C-7FA3CA5544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36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6780CD-D65A-3441-A46A-58FFAB41E44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072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0F4C0-3959-3545-87B0-55FF25581142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E766A-8AF2-6E4F-BA82-FBF01AA36888}" type="slidenum">
              <a:rPr lang="it-IT"/>
              <a:pPr/>
              <a:t>10</a:t>
            </a:fld>
            <a:endParaRPr lang="it-IT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E766A-8AF2-6E4F-BA82-FBF01AA36888}" type="slidenum">
              <a:rPr lang="it-IT"/>
              <a:pPr/>
              <a:t>11</a:t>
            </a:fld>
            <a:endParaRPr lang="it-IT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E766A-8AF2-6E4F-BA82-FBF01AA36888}" type="slidenum">
              <a:rPr lang="it-IT"/>
              <a:pPr/>
              <a:t>12</a:t>
            </a:fld>
            <a:endParaRPr lang="it-IT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0C17D-8E4A-C14A-A014-D52120535AFE}" type="slidenum">
              <a:rPr lang="it-IT"/>
              <a:pPr/>
              <a:t>2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A1C39-2160-5F47-BEA7-B0924DF981D0}" type="slidenum">
              <a:rPr lang="it-IT"/>
              <a:pPr/>
              <a:t>3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6BC05-FD8C-B944-92CF-2BB2DE54F4A5}" type="slidenum">
              <a:rPr lang="it-IT"/>
              <a:pPr/>
              <a:t>4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DD150-377C-1B40-80A9-41A82CA60372}" type="slidenum">
              <a:rPr lang="it-IT"/>
              <a:pPr/>
              <a:t>5</a:t>
            </a:fld>
            <a:endParaRPr lang="it-IT"/>
          </a:p>
        </p:txBody>
      </p:sp>
      <p:sp>
        <p:nvSpPr>
          <p:cNvPr id="5038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38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B6300-CC16-4644-8C95-E3CCE18D4824}" type="slidenum">
              <a:rPr lang="it-IT"/>
              <a:pPr/>
              <a:t>6</a:t>
            </a:fld>
            <a:endParaRPr lang="it-IT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B6300-CC16-4644-8C95-E3CCE18D4824}" type="slidenum">
              <a:rPr lang="it-IT"/>
              <a:pPr/>
              <a:t>7</a:t>
            </a:fld>
            <a:endParaRPr lang="it-IT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E766A-8AF2-6E4F-BA82-FBF01AA36888}" type="slidenum">
              <a:rPr lang="it-IT"/>
              <a:pPr/>
              <a:t>8</a:t>
            </a:fld>
            <a:endParaRPr lang="it-IT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E766A-8AF2-6E4F-BA82-FBF01AA36888}" type="slidenum">
              <a:rPr lang="it-IT"/>
              <a:pPr/>
              <a:t>9</a:t>
            </a:fld>
            <a:endParaRPr lang="it-IT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CEFC6-D148-8645-B52A-24F515167E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6111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5A264-5CDD-AF4A-9C96-CC353149C6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8635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A7FAE-A38C-F042-B125-414AB913F00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4516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BED5C-C878-4144-B847-F1A170BFA97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710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4C671-3370-E74C-BAFB-B030B68A9B3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5809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DFCDD-9947-A24D-9D83-9C9E633CB7A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4171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119C7-8BC3-E44A-9BD1-A2B25F11A68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6455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0C38B-0FAD-994D-90AA-D99EE12CE79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6310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98681-2446-9446-8DF2-327286143B1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4209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79136-7596-B64F-91DA-4574E59C0CB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855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B849B-7A75-C544-86B5-434E0B4881C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01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0B7EF3E-E280-0246-8AC5-28B900F06E99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6.jpe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1143000" y="1752600"/>
            <a:ext cx="69342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Sangue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Fetale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9D709B-6CEA-FD4B-9FFE-4512AF918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su sangue fetale</a:t>
            </a:r>
          </a:p>
        </p:txBody>
      </p:sp>
      <p:pic>
        <p:nvPicPr>
          <p:cNvPr id="2" name="Immagine 1" descr="malattie_genetiche_ambient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2353"/>
            <a:ext cx="9036496" cy="63856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E7BF89-F3D4-D14C-84F5-FE3BD6D8B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9100"/>
      </p:ext>
    </p:extLst>
  </p:cSld>
  <p:clrMapOvr>
    <a:masterClrMapping/>
  </p:clrMapOvr>
  <p:transition advTm="26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su sangue fetale</a:t>
            </a:r>
          </a:p>
        </p:txBody>
      </p:sp>
      <p:pic>
        <p:nvPicPr>
          <p:cNvPr id="3" name="Immagine 2" descr="malattie_genetiche_ambient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777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3485C9-4D35-C648-99F5-C7FFD062E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42202"/>
      </p:ext>
    </p:extLst>
  </p:cSld>
  <p:clrMapOvr>
    <a:masterClrMapping/>
  </p:clrMapOvr>
  <p:transition advTm="103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3" name="Picture 3" descr="Fig 18"/>
          <p:cNvPicPr>
            <a:picLocks noChangeAspect="1" noChangeArrowheads="1"/>
          </p:cNvPicPr>
          <p:nvPr/>
        </p:nvPicPr>
        <p:blipFill>
          <a:blip r:embed="rId5">
            <a:lum bright="-2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914400"/>
            <a:ext cx="73914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su sangue fetale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128C1C-AC13-C04F-A90D-25E246024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4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 descr="Fi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2500"/>
            <a:ext cx="7924800" cy="547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9477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Prelievo di sangue fetale con fetoscopio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FB5721-D3E4-A740-A6F0-6BC52C094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2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304800" y="4111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Prelievo di sangue fetale con fetoscopio</a:t>
            </a: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685800" y="1981200"/>
            <a:ext cx="815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it-IT" sz="2400">
                <a:solidFill>
                  <a:srgbClr val="FFFF00"/>
                </a:solidFill>
                <a:latin typeface="Comic Sans MS" charset="0"/>
              </a:rPr>
              <a:t>PRELIEVO DI SANGUE FETALE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it-IT" sz="2400">
              <a:solidFill>
                <a:srgbClr val="FFFF00"/>
              </a:solidFill>
              <a:latin typeface="Comic Sans MS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it-IT" sz="2400">
                <a:solidFill>
                  <a:srgbClr val="FFFF00"/>
                </a:solidFill>
                <a:latin typeface="Comic Sans MS" charset="0"/>
              </a:rPr>
              <a:t>OSSERVAZIONE DIRETTA DI MALFORMAZIONI FETALI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it-IT" sz="2400">
              <a:solidFill>
                <a:srgbClr val="FFFF00"/>
              </a:solidFill>
              <a:latin typeface="Comic Sans MS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it-IT" sz="2400">
                <a:solidFill>
                  <a:srgbClr val="FFFF00"/>
                </a:solidFill>
                <a:latin typeface="Comic Sans MS" charset="0"/>
              </a:rPr>
              <a:t>BIOPSIA DI CUTE FETALE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it-IT" sz="240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D828BF-2FDE-CF4A-A65D-CBB772FAD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9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Prelievo di sangue fetale con fetoscopio</a:t>
            </a:r>
          </a:p>
        </p:txBody>
      </p:sp>
      <p:pic>
        <p:nvPicPr>
          <p:cNvPr id="493572" name="Picture 4" descr="Fig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016000"/>
            <a:ext cx="8153400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1733D6-1F74-614A-B312-562E9AA1D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6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Prelievo di sangue fetale con fetoscopio</a:t>
            </a:r>
          </a:p>
        </p:txBody>
      </p:sp>
      <p:pic>
        <p:nvPicPr>
          <p:cNvPr id="502787" name="Picture 3" descr="Tab 7"/>
          <p:cNvPicPr>
            <a:picLocks noChangeAspect="1" noChangeArrowheads="1"/>
          </p:cNvPicPr>
          <p:nvPr/>
        </p:nvPicPr>
        <p:blipFill>
          <a:blip r:embed="rId5">
            <a:lum bright="-18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96938"/>
            <a:ext cx="82296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4DEDE7-41C2-014C-A86F-FFB6A9B89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1026"/>
          <p:cNvSpPr>
            <a:spLocks noChangeArrowheads="1"/>
          </p:cNvSpPr>
          <p:nvPr/>
        </p:nvSpPr>
        <p:spPr bwMode="auto">
          <a:xfrm>
            <a:off x="304800" y="106363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Prelievo di sangue fetale con placentocentesi</a:t>
            </a:r>
          </a:p>
        </p:txBody>
      </p:sp>
      <p:pic>
        <p:nvPicPr>
          <p:cNvPr id="504835" name="Picture 1027" descr="Fig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3563"/>
            <a:ext cx="40386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4837" name="Picture 1029" descr="Fig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93863"/>
            <a:ext cx="4451350" cy="37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571504-6EAC-0444-963D-3F6B58E21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9815" y="-869332"/>
            <a:ext cx="6004373" cy="84969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DA9EF3-C3BD-5742-8CEE-571885673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427"/>
      </p:ext>
    </p:extLst>
  </p:cSld>
  <p:clrMapOvr>
    <a:masterClrMapping/>
  </p:clrMapOvr>
  <p:transition advTm="31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su sangue fetale</a:t>
            </a:r>
          </a:p>
        </p:txBody>
      </p:sp>
      <p:pic>
        <p:nvPicPr>
          <p:cNvPr id="2" name="Immagine 1" descr="malattie_genetiche_ambient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244408" cy="58259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6F6748-59D7-D74E-854C-9F83D0AD9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6546"/>
      </p:ext>
    </p:extLst>
  </p:cSld>
  <p:clrMapOvr>
    <a:masterClrMapping/>
  </p:clrMapOvr>
  <p:transition advTm="33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_genetiche_ambient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675891"/>
            <a:ext cx="8748464" cy="6182109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su sangue fetale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6E603E-C6E2-4A47-83FD-A8F7B2ECF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66100"/>
      </p:ext>
    </p:extLst>
  </p:cSld>
  <p:clrMapOvr>
    <a:masterClrMapping/>
  </p:clrMapOvr>
  <p:transition advTm="36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77</Words>
  <Application>Microsoft Macintosh PowerPoint</Application>
  <PresentationFormat>Presentazione su schermo (4:3)</PresentationFormat>
  <Paragraphs>29</Paragraphs>
  <Slides>12</Slides>
  <Notes>12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Comic Sans MS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226</cp:revision>
  <dcterms:created xsi:type="dcterms:W3CDTF">2001-08-25T14:00:52Z</dcterms:created>
  <dcterms:modified xsi:type="dcterms:W3CDTF">2020-03-21T17:32:35Z</dcterms:modified>
  <cp:category/>
</cp:coreProperties>
</file>