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4" r:id="rId3"/>
  </p:sldMasterIdLst>
  <p:notesMasterIdLst>
    <p:notesMasterId r:id="rId14"/>
  </p:notesMasterIdLst>
  <p:sldIdLst>
    <p:sldId id="257" r:id="rId4"/>
    <p:sldId id="303" r:id="rId5"/>
    <p:sldId id="277" r:id="rId6"/>
    <p:sldId id="282" r:id="rId7"/>
    <p:sldId id="302" r:id="rId8"/>
    <p:sldId id="284" r:id="rId9"/>
    <p:sldId id="301" r:id="rId10"/>
    <p:sldId id="280" r:id="rId11"/>
    <p:sldId id="281" r:id="rId12"/>
    <p:sldId id="278" r:id="rId13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3oJc6le/w//Dmy4u1C/gwQ==" hashData="UuuWh1Ts0CK379oWO1QtmYS8KNxHpmBUzIPDnnXq7El61InDqmnBK4+iUs5Hn7P84tkgJAgyOwEa4AkkFRvUq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78"/>
  </p:normalViewPr>
  <p:slideViewPr>
    <p:cSldViewPr>
      <p:cViewPr>
        <p:scale>
          <a:sx n="111" d="100"/>
          <a:sy n="111" d="100"/>
        </p:scale>
        <p:origin x="1680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8T16:28:24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2553 0 24575,'-9'37'0,"7"-23"0,-6 18 0,7-27 0,-2 1 0,1-1 0,-1 4 0,1-3 0,-2 4 0,0-3 0,0 3 0,0-3 0,-2 5 0,4-6 0,-5 3 0,4-4 0,-6 5 0,2-2 0,-5 4 0,3-1 0,-3 4 0,1-2 0,0 0 0,-2-1 0,5-4 0,-2 2 0,5-5 0,-2 2 0,1-3 0,-6 0 0,-6 0 0,-3-4 0,-8 4 0,8-3 0,-2 1 0,10-2 0,3 2 0,3-2 0,1 1 0,-6-1 0,-1 0 0,-4-2 0,-3 0 0,-6-3 0,-5-2 0,-5 1 0,0-2 0,-4 3 0,-1 0 0,-2 2 0,2-2 0,4 4 0,-2-1 0,2-1 0,-10 3 0,-6-3 0,4 1 0,-2 1 0,10-1 0,10 2 0,9 0 0,15 0 0,27 0 0,7 0 0,36 0 0,22 0 0,-27 0 0,7 0-516,17-1 1,4 2 515,2 0 0,2 2 0,5-1 0,-3 1 0,-15-1 0,-5 0 0,-11 0 0,-4 0 0,32 1 0,-31-2 0,-14 2 0,-18-3 0,-13 0 1031,-27-3-1031,-33-4 0,-7-2 0,-10-3 0,-19-2 0,-10-1-880,9 2 0,-7-1 0,0-1 880,1 1 0,0-1 0,-2 2 0,-6 0 0,-1 1 0,4 2-357,16 2 0,4 1 0,3 0 357,-22 0 0,10 2 0,27 4 0,8 1 0,-17-1 0,64 1 0,32 8 2481,34-4-2481,25 9 0,-39-9 0,2 0 0,6 4 0,-1-1 615,-1-3 0,-2 0-615,35 4 0,-40-5 0,-41-3 0,-49 0 0,-21-3 0,-32-1 0,7-3 0,1 0 0,22 3 0,23-1 0,25 5 0,34-2 0,20 2 0,43 4 0,3-4 0,-26 4 0,0-1 0,41-2 0,-9 2 0,-31-3 0,-33 0 0,-21 0 0,-21 0 0,-14 0 0,-19 0 0,3 0 0,13 0 0,30 0 0,45 0 0,37 4 0,-26 0 0,3 0 0,2 0 0,-1 0 0,-2 0 0,-3 0 0,23-1 0,-7-3 0,-33 0 0,-4 0 0,-18 0 0,-9 0 0,-16 0 0,-16 0 0,-22 0 0,-12 0 0,0 0 0,-1 0 0,25 0 0,11 0 0,46 5 0,30 9 0,28 1 0,-25-3 0,2 0 0,-5-4 0,1-1 0,1 1 0,0-1 0,34 0 0,-29-2 0,-20-4 0,-30 1 0,-34-2 0,-36 0 0,-32 0 0,23-2 0,-5 0-477,0-2 1,-2-1 476,-9-2 0,3 0 0,19 0 0,6 1 0,-22-2 0,69 5 0,52 12 0,9 0 0,9 0 0,14 3 0,6 2-511,-11-4 1,4 1 0,1 0 510,-1-1 0,0-1 0,2 0 0,5 0 0,1 0 0,-3-1 0,17 2 0,-3-2 385,-5-2 1,-6-2-386,16-1 0,-36-3 0,-41 0 0,-23 0 0,-11 0 1597,-9 0-1597,-10 3 116,-3-3-116,-1 3 0,-2-1 0,12-1 0,3 1 0,13-2 0,8 0 0,0 0 0,-1 0 0,-7 0 0,-6 0 0,-16 0 0,-1 0 0,-13 0 0,12 0 0,16 0 0,11-1 0,12 0 0,-14-2 0,-16-1 0,-15-1 0,-12-1 0,-4 0 0,4 2 0,12 2 0,8 2 0,8 0 0,5 2 0,-7-2 0,0 5 0,3-5 0,5 2 0,27 1 0,25 0 0,32 3 0,15 0 0,0 1 0,-21-4 0,-23 0 0,-22-1 0,-29-2 0,-25-1 0,-34 0 0,25-2 0,-4-1 0,-9 2 0,-1 0 0,2-2 0,1 0 0,3 0 0,2 0 0,-33 0 0,28 1 0,19 3 0,23 0 0,14 0 0,29 2 0,33 5 0,36 1 0,9-1 0,-10-4 0,-38-1 0,-28-1 0,-34-2 0,-45-6 0,-40-9 0,28 6 0,-5-1-429,-17-2 1,-1-1 428,17 3 0,1 1 0,-11 0 0,5 1 0,-12-1 0,18 6 0,40 1 0,22 2 0,18-2 0,22 1 857,24 0-857,14 2 0,-11 0 0,-20 0 0,-33 0 0,-31 0 0,-30 0 0,-29 0 0,31-1 0,-2-2 0,7 2 0,1-1 0,-7-2 0,3 0 0,-18 0 0,14 1 0,39 3 0,42 9 0,40 2 0,-8-2 0,6 1 0,12 2 0,5 0-684,15-2 0,4-1 684,2 3 0,-1-1 0,-6-3 0,-6-2 0,-20-1 0,-7-1 0,25 0 0,-56-4 0,-14 0 0,-41 0 0,-28 0 1368,-23-6-1368,15 3 0,-3 0 0,-2-4 0,-3-1-542,-22 1 1,-2 0 541,7-2 0,4 0 0,14 3 0,6 1 0,-11-2 0,68 7 0,49 3 0,46 1 0,-23 3 0,6 2-662,18 0 1,5 2 661,-28-1 0,1 2 0,0-2-2656,26 3 0,-6-1 2656,-22-1 0,-8-1 0,3-3 0,-60-5 0,-47-5 0,-38-5 0,14 0 0,-6-1 154,-8-1 1,-1 1-155,1 0 0,0 0 0,-2 2 0,4 1 3237,23 2 0,6 0-3237,-30 0 0,48 1 0,48 5 0,35 8 0,18 3 935,24 8-935,-4-4 0,-11-1 0,-18-8 0,-29-3 0,-17-4 0,-10 1 0,-2 1 0,-1-1 0,-4 0 0,-27-8 0,-3 2 0,-35-5 0,4 2 0,1 4 0,15-2 0,23 4 0,31-5 0,18 4 0,17-2 0,3 2 0,-11-1 0,-8 1 0,-20-2 0,-26-2 0,-11-5 0,-32-5 0,13 1 0,-9 2 0,29 6 0,6 3 0,6 3 0,0 1 0,-19-3 0,0 2 0,-7-4 0,2 5 0,6-3 0,10 1 0,10 2 0,10-2 0,6 2 0,2 0 0,1 1 0,-1 0 0,1 0 0,-1-1 0,-1 0 0,-1 0 0,-3 2 0,-4-2 0,-1 4 0,-1-4 0,5 4 0,2-4 0,4 1 0,-1-1 0,1 0 0,-2 0 0,1 2 0,-5-2 0,2 3 0,-4 0 0,3 0 0,-4 1 0,4 0 0,-1-2 0,3 0 0,2-1 0,1 0 0,0 0 0,-1 0 0,-2 0 0,3 2 0,-2-3 0,1 2 0,-1-2 0,1 0 0,-1 1 0,-3 1 0,-2 2 0,0 0 0,1-2 0,3 0 0,1-1 0,-1 0 0,1 2 0,-5-1 0,-2 2 0,1-2 0,1 0 0,5-2 0,3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8T16:28:59.84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49 204 24575,'-16'-13'0,"4"4"0,9 13 0,-1 12 0,0-3 0,-1 7 0,3-5 0,1-6 0,0 0 0,4-1 0,5-3 0,1 3 0,6-3 0,-1-2 0,1 1 0,1-3 0,0 0 0,1-1 0,-1 0 0,-1 0 0,-5-1 0,-1 1 0,1-3 0,-1 2 0,4-3 0,1 0 0,-5 1 0,1-1 0,-3 1 0,-2-6 0,1 1 0,-2-2 0,-2 1 0,0 0 0,-2-1 0,0 1 0,0 0 0,-2 0 0,0 1 0,0-3 0,0 4 0,2-3 0,-2 1 0,1 0 0,-4-2 0,1 2 0,-3 0 0,3 2 0,-7 2 0,4 1 0,-6 1 0,6 1 0,-1 1 0,-6-2 0,2 3 0,-6-2 0,7 1 0,2 1 0,35 5 0,-13-4 0,27 5 0,-23-5 0,0 1 0,-2 0 0,3 1 0,-3-1 0,-1-1 0,-2 1 0,-4-2 0,3 0 0,-2 0 0,4 0 0,-2 0 0,3 1 0,-3-1 0,2 1 0,-3-1 0,-2 0 0,2 1 0,2-1 0,3 2 0,3-1 0,0 2 0,0 0 0,-3-2 0,0 1 0,-5-2 0,3 1 0,4-1 0,2 2 0,3-2 0,-3 1 0,-3 0 0,-4-1 0,-3 1 0,-1 0 0,4 0 0,-1 0 0,2-1 0,-1 1 0,-4-1 0,7 2 0,-2-2 0,11 1 0,-1 1 0,3-2 0,-4 2 0,-4 0 0,-3-1 0,-4 0 0,-1 0 0,-1-1 0,1 1 0,0-1 0,-1 0 0,5 0 0,-3 0 0,7 0 0,0 3 0,6-1 0,5 2 0,0-2 0,-3 0 0,-4-2 0,-5 2 0,-4-2 0,-3 1 0,-3 1 0,4-2 0,-2 1 0,6 0 0,-2-1 0,11 1 0,2 0 0,4 0 0,-4 0 0,-5-1 0,-7 0 0,-6 0 0,-35 3 0,9-2 0,-30 2 0,21-3 0,-7 0 0,3 0 0,-4 0 0,0 0 0,2 0 0,-2 0 0,8 0 0,-1 0 0,8 0 0,0 2 0,4-2 0,-1 1 0,5 0 0,2-1 0,3 1 0,-3 0 0,2 0 0,-3 1 0,1-1 0,-1 1 0,-3-2 0,-1 3 0,-2-3 0,-1 1 0,3-1 0,0 1 0,3-1 0,1 1 0,1-1 0,0 0 0,0 0 0,-4 0 0,-3 0 0,-5 0 0,1 0 0,2 0 0,7 0 0,4 0 0,-1 1 0,-2 1 0,-4 0 0,1-1 0,0 1 0,5 0 0,1 1 0,1 2 0,21 6 0,6-3 0,27 4 0,10-5 0,7 1 0,8 0 0,-13-2 0,8 0 0,-20-2 0,1-2 0,-10-1 0,-8-1 0,0 0 0,-2 0 0,-3 0 0,0 0 0,-4 0 0,1 0 0,1 0 0,1 0 0,4 0 0,1 0 0,-3 2 0,3-1 0,-6 2 0,3 0 0,-7-2 0,0 1 0,-2-2 0,-1 0 0,0 0 0,-1 0 0,1 0 0,-1 0 0,1 0 0,2 0 0,-1 0 0,3 0 0,6 1 0,-3 1 0,7-1 0,-2 2 0,-4 0 0,-1-1 0,-2 1 0,-6-3 0,2 2 0,-7-2 0,0 0 0,-3 1 0,3 0 0,1 0 0,-1 0 0,-1-1 0,-1 1 0,3-1 0,-1 1 0,6-1 0,0-1 0,5 0 0,4-1 0,1 2 0,2-2 0,-4 2 0,-2 0 0,-4 0 0,-4 0 0,-3 0 0,-1 0 0,-2 0 0,2 0 0,1 0 0,4 0 0,3 0 0,8 0 0,10 2 0,5-2 0,12 2 0,-2-1 0,-1 0 0,-9 1 0,-14-2 0,-4 0 0,-8 0 0,3 0 0,-7 0 0,0 0 0,-3 0 0,4 2 0,3-1 0,3 2 0,8-1 0,8-1 0,2 0 0,-1-1 0,-8 0 0,-7 0 0,-8 0 0,-3-1 0,0 1 0,-2-2 0,5 1 0,-4 0 0,4-1 0,-4 1 0,5 0 0,1 0 0,5 1 0,3 1 0,3 1 0,4 1 0,6-2 0,10 1 0,-3-1 0,5-1 0,-5 2 0,-7-2 0,1-1 0,-9 0 0,0 0 0,-4 1 0,0 0 0,-6 0 0,1 0 0,0 2 0,4-1 0,5 1 0,3-2 0,0 0 0,7-1 0,-5-1 0,3 0 0,-3 1 0,-5 1 0,3 0 0,-6 0 0,-2 0 0,-2-1 0,-6 0 0,0 0 0,-4 1 0,-1 0 0,2 0 0,-1 0 0,2-1 0,2 0 0,-2-1 0,2 1 0,7 1 0,6 2 0,7-2 0,10 2 0,2-1 0,1 0 0,-4 0 0,-11-1 0,-2 0 0,-4 0 0,4 2 0,-1-2 0,-3 1 0,8-1 0,0 2 0,0-2 0,5 3 0,-4-1 0,6 0 0,-1-1 0,7-1 0,-10 0 0,-1 0 0,-3 0 0,-10 0 0,3 0 0,-9-1 0,-4 1 0,-3-1 0,2 0 0,-3 1 0,5-2 0,-2 2 0,4 2 0,0-2 0,4 2 0,2-1 0,6 0 0,-4-1 0,5 0 0,-7 0 0,3 0 0,-2 0 0,-1 0 0,2-2 0,0 2 0,0-1 0,2 2 0,-2-1 0,6 3 0,-1-1 0,5-1 0,-5 1 0,5-4 0,-7 2 0,5-3 0,-6 3 0,0-1 0,0-1 0,-6 2 0,0-1 0,-5 1 0,-1 0 0,3 0 0,1 0 0,4 0 0,2 0 0,4 0 0,-1 0 0,-1 0 0,6 0 0,-4 0 0,9 0 0,-8 0 0,2-2 0,-4 2 0,1-1 0,-2 1 0,-2 1 0,6-1 0,0 3 0,7-3 0,-2 1 0,4 1 0,-1 0 0,7 0 0,-2 1 0,2-1 0,-7 0 0,-3 0 0,-9 0 0,2-1 0,-5 2 0,6-3 0,-4 3 0,4-3 0,2 3 0,6-1 0,18 1 0,13 1 0,4 0 0,18-1 0,-17 0 0,7-1 0,-19 1 0,-17-2 0,-11-1 0,-14 0 0,-4 0 0,-4 0 0,0 0 0,6 2 0,1-1 0,6 1 0,2-1 0,5-1 0,-4 1 0,2-1 0,-5 0 0,-3 0 0,-1-1 0,-6 1 0,4 0 0,-1 0 0,7 0 0,-5 0 0,2 0 0,7 0 0,0 0 0,9 0 0,3 0 0,-8 0 0,6-2 0,-5 2 0,1-1 0,0-2 0,-5 1 0,-7-2 0,0 0 0,-7 1 0,1-2 0,-3 3 0,1-1 0,1 1 0,3 2 0,4-3 0,1 3 0,0-3 0,-2 3 0,-5-2 0,-1 0 0,-1 1 0,0-1 0,2 2 0,0-1 0,-2 1 0,2 0 0,-2 0 0,5 0 0,9 1 0,6 1 0,6 3 0,3-3 0,1 3 0,-9-5 0,-1 2 0,-16-2 0,-6-1 0,-5 0 0,4 0 0,-4 0 0,6 1 0,-3-2 0,2 0 0,-2-1 0,3 0 0,-2 1 0,4-1 0,-2 2 0,0-2 0,-5 2 0,-13-13 0,4 7 0,-6-9 0,7 9 0,0 1 0,2-7 0,-1 7 0,2-5 0,-13 3 0,-1 1 0,-13-1 0,3 2 0,-1 1 0,5 2 0,3 0 0,4 3 0,1-1 0,-1 1 0,2-1 0,-5 0 0,-2 1 0,-8-3 0,-5 2 0,-3-2 0,0-1 0,9 3 0,5 0 0,6 1 0,4 0 0,-3 0 0,1 0 0,-5-2 0,-3 2 0,-2-2 0,1 1 0,-2 0 0,3 0 0,2 1 0,1-1 0,2 0 0,-2 0 0,0-1 0,-4 2 0,0-4 0,-2 1 0,-1-2 0,2-1 0,3 2 0,3 0 0,3 0 0,2 2 0,-2 0 0,-4 0 0,-1-1 0,-3 2 0,0 0 0,-2-1 0,3 2 0,-1-2 0,2 1 0,1-1 0,-3 2 0,0-1 0,-4 0 0,-5-1 0,1 0 0,-4 1 0,4 1 0,-4 0 0,1 0 0,-3 0 0,1 0 0,1 0 0,3 0 0,4 0 0,1 0 0,1 0 0,3 1 0,5-1 0,0 1 0,3-1 0,-2 0 0,-2 1 0,-3 0 0,-5 0 0,-1-1 0,-6 0 0,4 0 0,0 1 0,6-1 0,9 2 0,1-2 0,2 2 0,-7-1 0,0 1 0,-6-1 0,3-1 0,-3 0 0,3 0 0,1 0 0,3 0 0,3 0 0,1 0 0,-2 0 0,3 1 0,-4 0 0,4 0 0,-3 0 0,1-1 0,-4 1 0,-1-1 0,1 1 0,2-1 0,5 0 0,-1 0 0,-2 0 0,-3 0 0,-5 0 0,0 0 0,-6 0 0,-2 0 0,-3-3 0,-1 3 0,3-3 0,5 2 0,5 1 0,6-2 0,3 2 0,-1 0 0,-3-1 0,-4 1 0,-6-1 0,-5 0 0,-2-1 0,2-1 0,4 0 0,10 2 0,2 0 0,5 1 0,-2 1 0,-4 0 0,-2 1 0,-6 1 0,1-2 0,-3 0 0,0-1 0,8 0 0,0 0 0,1 0 0,2 0 0,-5 0 0,4 0 0,-6 0 0,-3-1 0,-7-1 0,-7-1 0,-3 1 0,-2-1 0,0 1 0,6-1 0,4 0 0,6 1 0,5 0 0,3 2 0,3-1 0,0 0 0,2-1 0,-3 1 0,5 0 0,-1 1 0,1 0 0,-5-1 0,-4 1 0,-8-1 0,-5 1 0,2 0 0,1-2 0,4 2 0,6-1 0,1 1 0,7 0 0,1 0 0,1 0 0,-3 0 0,-7 0 0,-5-2 0,-5 2 0,-3-3 0,1 3 0,3-3 0,5 3 0,5-1 0,7 1 0,1 0 0,-2 0 0,1 0 0,-3 0 0,2 0 0,-1 0 0,-4 0 0,-3 0 0,-5 0 0,2 0 0,-5 0 0,2-1 0,-5 0 0,2-1 0,1 0 0,-2 0 0,6 1 0,-3 0 0,7 1 0,1-2 0,4 2 0,0 0 0,3 0 0,2 0 0,1 0 0,-6 0 0,3 0 0,-7 0 0,5 0 0,-2 0 0,-3 0 0,3 0 0,-5 0 0,5 0 0,0 1 0,1-1 0,2 2 0,-2-1 0,1 0 0,2-1 0,1 1 0,-3-1 0,3 1 0,-6-1 0,0-1 0,-3 0 0,-2 0 0,1 1 0,3-1 0,3 1 0,-1 0 0,1 0 0,0 1 0,1-1 0,1 0 0,2 1 0,-4 0 0,4 0 0,-5-1 0,4 0 0,-1 0 0,1 1 0,-2-1 0,-2 1 0,-1-1 0,-1 0 0,6 0 0,0 0 0,3 0 0,-2 0 0,1 0 0,-3 0 0,1 0 0,3 0 0,-5-1 0,5 1 0,0-1 0,-3 1 0,0 0 0,-12-2 0,-3 0 0,-8-1 0,5 2 0,1-2 0,8 3 0,4-2 0,6 2 0,2 0 0,-1 0 0,-3 0 0,-6 0 0,-5 0 0,2 0 0,0 0 0,4 0 0,2 0 0,2-1 0,2 1 0,1-1 0,0 1 0,-2 0 0,3 0 0,-4 0 0,4 0 0,-5 0 0,0 0 0,-4-1 0,1 0 0,0-1 0,0 2 0,3-1 0,-2 1 0,4 0 0,-4-1 0,3 0 0,-5-1 0,6 2 0,-3-1 0,1 1 0,2 0 0,-3-2 0,5 2 0,1-1 0,0 1 0,0-1 0,-2 1 0,1-1 0,-3 1 0,-1 0 0,-1 0 0,2 0 0,3 0 0,2 0 0,-2-1 0,1 1 0,-1-1 0,1 1 0,-2-1 0,-5 0 0,-8-1 0,3 0 0,-3 1 0,7 0 0,1 0 0,4 1 0,-2-1 0,5 1 0,-4 0 0,4 0 0,-2 0 0,1 0 0,-3 0 0,-4 0 0,-1 0 0,-4 0 0,0 0 0,2 0 0,0 0 0,2 0 0,1 0 0,1 0 0,-2 0 0,1 0 0,-2 0 0,3 0 0,3 0 0,-3 0 0,1 0 0,-2 0 0,2-1 0,2 0 0,0 0 0,2 1 0,-2 0 0,2 0 0,3 0 0,-3 0 0,4 0 0,-6 0 0,2 0 0,-4 0 0,-2 0 0,-2 0 0,-5 0 0,-3 0 0,-1 0 0,3 0 0,0-1 0,7 1 0,1-2 0,7 2 0,4 0 0,-6 0 0,-2 0 0,-13 0 0,1 0 0,0 0 0,6 0 0,7 0 0,3 0 0,0 0 0,1 0 0,-4 0 0,-1 0 0,2 0 0,-2 0 0,1 0 0,0 0 0,1 1 0,5 0 0,-3 0 0,1-1 0,-10 0 0,-6 0 0,-6 0 0,-4 0 0,6 0 0,3 0 0,7 0 0,5 0 0,2 0 0,3 0 0,0 0 0,-3 0 0,-4 0 0,0 1 0,-2-1 0,1 1 0,2-1 0,1 0 0,2 0 0,2 0 0,1 0 0,-1 0 0,2 0 0,-5 0 0,1 0 0,-1 0 0,0 0 0,2 1 0,-2-1 0,-2 1 0,-3-1 0,-1 0 0,-2 0 0,2-1 0,-4-1 0,5 1 0,-5-2 0,6 3 0,-1-1 0,0 1 0,4 0 0,1 0 0,2 0 0,3 0 0,-4 0 0,-1 0 0,-5 1 0,-2-1 0,-2 2 0,0-4 0,3 1 0,-2-1 0,-1 0 0,-5 2 0,-5-3 0,1 3 0,2-2 0,5 2 0,4 0 0,-3-1 0,-2 0 0,-6-1 0,1 0 0,3 0 0,0 0 0,8 0 0,-4 1 0,4-2 0,-5 3 0,0-3 0,-4 3 0,0-1 0,-1 1 0,6 0 0,2 0 0,6-1 0,-1 0 0,-4 0 0,1 1 0,-5-1 0,2 1 0,2-1 0,-2 1 0,2-2 0,0 2 0,2-1 0,4 1 0,4-1 0,3 1 0,-9-1 0,1-1 0,-9 2 0,2-2 0,-2 1 0,3-1 0,0 2 0,6-1 0,0-1 0,2 2 0,1-1 0,-1 1 0,-3 0 0,0-1 0,-3 1 0,1-3 0,3 2 0,0-1 0,4 0 0,1 1 0,0 1 0,-2 0 0,-5 0 0,0 0 0,-5 0 0,2 0 0,-2 0 0,3 0 0,3 0 0,2 0 0,0 0 0,1 0 0,1 0 0,4 0 0,-1 0 0,-1 1 0,1 0 0,-1 0 0,1 3 0,2 0 0,0 3 0,2 0 0,0 2 0,3-2 0,1 3 0,1-1 0,0 1 0,2-1 0,0-1 0,3 3 0,1-5 0,-2 1 0,4 0 0,-1 1 0,0-2 0,-1 2 0,3-1 0,4 2 0,5 3 0,3-4 0,-3 1 0,-2-5 0,-3 0 0,-3-3 0,-2 0 0,2-1 0,-2 0 0,1 0 0,3 0 0,-5 0 0,5 0 0,-3 0 0,2 0 0,-2 0 0,3 0 0,-6 0 0,9 1 0,-1-1 0,7 3 0,1-2 0,0 2 0,-7-2 0,3 0 0,-9-1 0,5 2 0,-2-2 0,7 2 0,4-1 0,10 1 0,-2 0 0,8 1 0,-3-1 0,1 1 0,1-3 0,-8 3 0,2-3 0,-3 1 0,3 1 0,1-2 0,6 3 0,0-1 0,-1 1 0,-4-1 0,-4-1 0,1-1 0,-7 0 0,4-1 0,-8 1 0,4-2 0,-2 3 0,3 1 0,6 1 0,3 0 0,1 0 0,6 2 0,1-1 0,8 0 0,1-3 0,0-1 0,-5 0 0,-8 0 0,-4-1 0,-3 0 0,-1 0 0,3 1 0,-5 0 0,2 1 0,-2 1 0,1 0 0,0-1 0,6-1 0,4 2 0,6-2 0,0 2 0,-2-1 0,-5-1 0,-1 3 0,-5-2 0,1 0 0,-4-1 0,-4 0 0,-4 0 0,0 0 0,1 1 0,6 0 0,1 0 0,3-1 0,21 0 0,-15 0 0,17 0 0,-26 0 0,0 0 0,-8 0 0,2 0 0,1 0 0,9 0 0,6 0 0,9-3 0,-7 2 0,5-2 0,0 3 0,-2 0 0,-1 0 0,-8 0 0,-9 0 0,3 0 0,-4 0 0,7 0 0,1 0 0,18 0 0,8 0 0,8 0 0,4 0 0,-10 0 0,4 0 0,-10 0 0,-4 0 0,1 0 0,-16 0 0,5-2 0,-16 2 0,0-1 0,3 1 0,-3 0 0,11 0 0,-4-2 0,3 2 0,-5-2 0,4 4 0,0-2 0,2 3 0,-2-3 0,-2 3 0,-1-3 0,4 2 0,0-2 0,5 1 0,5 0 0,6 0 0,18-1 0,0 0 0,13 0 0,-6 0 0,-16 0 0,-2 0-984,-10 0 0,-2 0 0,0 0 0,-7 0 0,1-1 0,5 0 0,0 0 0,7 1 1967,-1 3 0,12 0 0,10 3 0,4-2 0,5-2 0,-2 0 0,-16-2 0,-5 0-975,-19 0-8,-9 0 0,-5-1 0,-11 1 0,-6-1 0,-1 1 0,1 0 0,3 0 0,4 0 0,5 0 0,8 0 0,0-1 0,10-1 0,-8-1 0,16-3 0,-8 3 0,12-1 0,-6 1 0,-5 1 0,-2 0 0,1 1 0,7 1 0,-3 0 0,6 0 0,-4 0 0,-1-2 0,6 2 0,3-2 0,-5 1 0,10 0 0,-7-4 0,-4 3 0,-8-4 0,-12 3 0,-9 0 0,-4 1 0,-2 1 0,-1 0 0,4 1 0,5 0 0,2 0 0,8 2 0,1-2 0,0 2 0,-7-2 0,-2 0 0,-6 0 0,5-2 0,-1 2 0,1-1 0,-1 1 0,-4 0 0,2 1 0,0 0 0,4 1 0,2 0 0,0-1 0,2 1 0,-2 0 0,4 1 0,2-2 0,1 1 0,-1-2 0,-3 1 0,-5-1 0,-6 1 0,-1-1 0,-4 0 0,-2 0 0,0 0 0,0 0 0,2 0 0,0 0 0,1 0 0,3 0 0,2 0 0,2 0 0,2 0 0,-4 3 0,1-3 0,-3 2 0,-2-1 0,0 0 0,-1 0 0,1-1 0,-3 0 0,0 0 0,-2 0 0,1 0 0,1 0 0,1 1 0,1-1 0,0 1 0,-1-1 0,2-1 0,2 1 0,3-1 0,0 1 0,-5 0 0,0 0 0,-7 0 0,4-1 0,-2 1 0,4-1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E061943-5C48-1941-B55E-F19C4274A2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351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01506F-AFE6-964C-9339-BF1B2CB3A2C6}" type="slidenum">
              <a:rPr lang="it-IT" sz="1200"/>
              <a:pPr/>
              <a:t>1</a:t>
            </a:fld>
            <a:endParaRPr lang="it-IT" sz="1200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21081D-86D6-C340-A76E-EE363D18FCAF}" type="slidenum">
              <a:rPr lang="it-IT" sz="1200"/>
              <a:pPr/>
              <a:t>3</a:t>
            </a:fld>
            <a:endParaRPr lang="it-IT" sz="1200"/>
          </a:p>
        </p:txBody>
      </p:sp>
      <p:sp>
        <p:nvSpPr>
          <p:cNvPr id="46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69B3F4-135E-F941-A305-6FA1DAE6D98E}" type="slidenum">
              <a:rPr lang="it-IT" sz="1200"/>
              <a:pPr/>
              <a:t>4</a:t>
            </a:fld>
            <a:endParaRPr lang="it-IT" sz="1200"/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56A04A-DB78-794F-A36B-835E3DF6D147}" type="slidenum">
              <a:rPr lang="it-IT" sz="1200"/>
              <a:pPr/>
              <a:t>6</a:t>
            </a:fld>
            <a:endParaRPr lang="it-IT" sz="1200"/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56A04A-DB78-794F-A36B-835E3DF6D147}" type="slidenum">
              <a:rPr lang="it-IT" sz="1200"/>
              <a:pPr/>
              <a:t>7</a:t>
            </a:fld>
            <a:endParaRPr lang="it-IT" sz="1200"/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188C4B-0F62-1347-938A-D5039CA2E79C}" type="slidenum">
              <a:rPr lang="it-IT" sz="1200"/>
              <a:pPr/>
              <a:t>8</a:t>
            </a:fld>
            <a:endParaRPr lang="it-IT" sz="1200"/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/>
              <a:t>NON EREDITARIA CAUSATA DA MICRODELEZIONI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FDC1E8-171D-614C-BED6-FF2823D9A7D5}" type="slidenum">
              <a:rPr lang="it-IT" sz="1200"/>
              <a:pPr/>
              <a:t>9</a:t>
            </a:fld>
            <a:endParaRPr lang="it-IT" sz="1200"/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762F48-17AF-0648-8368-6BAD05130647}" type="slidenum">
              <a:rPr lang="it-IT" sz="1200"/>
              <a:pPr/>
              <a:t>10</a:t>
            </a:fld>
            <a:endParaRPr lang="it-IT" sz="1200"/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89B25-4BA4-9A40-82A6-EBD8CA2916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00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9BD69-640D-6148-9FF4-D41B1A06FA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64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2D6CB-B3E2-C043-8DB1-B0A61E8130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608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1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11571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157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57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</p:grpSp>
        <p:sp>
          <p:nvSpPr>
            <p:cNvPr id="115718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it-IT" sz="1800" b="1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115719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it-IT" sz="1800" b="1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115720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it-IT" sz="1800" b="1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grpSp>
          <p:nvGrpSpPr>
            <p:cNvPr id="115721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15722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5723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5724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5725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5726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5727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</p:grpSp>
      </p:grpSp>
      <p:sp>
        <p:nvSpPr>
          <p:cNvPr id="11572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/>
              <a:t>Click to edit Master title style</a:t>
            </a:r>
          </a:p>
        </p:txBody>
      </p:sp>
      <p:sp>
        <p:nvSpPr>
          <p:cNvPr id="11572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it-IT" noProof="0"/>
              <a:t>Click to edit Master subtitle style</a:t>
            </a:r>
          </a:p>
        </p:txBody>
      </p:sp>
      <p:sp>
        <p:nvSpPr>
          <p:cNvPr id="115730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115731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115732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B4941BB-6B24-4942-B771-4E37AE083D09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6229E-08EC-2A4E-BDA2-97F7111E3196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69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54201-CA25-F34B-A32B-C57AD2C27369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21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664F4-B005-634F-9AEF-C90E9A3FD229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783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1844D-9826-DC48-9638-0773857E6A34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94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243B7-F0EB-834E-92C2-AF444635F515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3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E3491-F116-9243-82B1-CD163A204DBF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51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39240-3E7F-1841-97BC-BE1687F33BE9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2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8A16-6AE9-6549-99F4-95DD30F3F1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616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261FB-1807-C145-9281-F479B4028A52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38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C134D-14A3-6342-A7C2-16B90A31B5F1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AF494-23E8-5443-A56E-EC69DBE41D90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13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8A65B84-CC33-2C44-87C2-5D4977B5A0C5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37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BD224A3-B846-BF4C-87E9-0F51D8AE19BB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7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1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11571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157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57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</p:grpSp>
        <p:sp>
          <p:nvSpPr>
            <p:cNvPr id="115718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it-IT" sz="1800" b="1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115719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it-IT" sz="1800" b="1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115720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it-IT" sz="1800" b="1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grpSp>
          <p:nvGrpSpPr>
            <p:cNvPr id="115721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15722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5723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5724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5725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5726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5727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</p:grpSp>
      </p:grpSp>
      <p:sp>
        <p:nvSpPr>
          <p:cNvPr id="11572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/>
              <a:t>Click to edit Master title style</a:t>
            </a:r>
          </a:p>
        </p:txBody>
      </p:sp>
      <p:sp>
        <p:nvSpPr>
          <p:cNvPr id="11572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it-IT" noProof="0"/>
              <a:t>Click to edit Master subtitle style</a:t>
            </a:r>
          </a:p>
        </p:txBody>
      </p:sp>
      <p:sp>
        <p:nvSpPr>
          <p:cNvPr id="115730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115731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115732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F60EC87-4930-7144-92E1-E73ACE756919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AB08A-5043-CD4F-BE56-09D611CC9E99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49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8737B-5FE5-374F-92EC-63507C3E91AE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94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0B97C9-6420-BF40-B578-EEC89EABEB5F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33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DFE15-A295-4041-9532-4F246ADCFBE4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0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DA9C2-55BD-F44F-BBB8-F442B36B2F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285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802B5-9DFB-D64A-8575-FE62F607AAB8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4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80494-4815-6346-95D9-8FD72B2B5177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87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F1455-CB5E-AE4F-B1E2-512ADA00C782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37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B0F66-9403-F243-9288-90B0F350A831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44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9123E-0312-0249-A618-3280641C2DB8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3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3AEE1-93B0-2146-8D7F-2F5725EBABFC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507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5689ECC-ED4E-9A4F-AC0E-D0D54461C6A2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8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F116ABE-3803-9745-87ED-1CB978602414}" type="slidenum">
              <a:rPr lang="it-IT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19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62634-15E3-404F-B44C-CBCA530D2F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607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3C216-08AC-CD41-B32A-E2F6D8ED82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98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C6911-15F1-554F-B2CE-E078333D60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49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1BC8F-5BF7-854D-8A4F-22F64233D0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26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A963C-C60D-334D-B5F4-F7255F0E59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591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0D1DE-0277-E342-B3BC-44039F8393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13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341B7B9-E775-5D43-B910-B9077A74E1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90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14691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it-IT" sz="1800" b="1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114692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it-IT" sz="1800" b="1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grpSp>
          <p:nvGrpSpPr>
            <p:cNvPr id="114693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14694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4695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4696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4697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4698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4699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4700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4701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4702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</p:grpSp>
      </p:grpSp>
      <p:sp>
        <p:nvSpPr>
          <p:cNvPr id="11470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14704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14705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1" hangingPunct="1"/>
            <a:endParaRPr lang="it-IT">
              <a:solidFill>
                <a:srgbClr val="FFFFFF"/>
              </a:solidFill>
              <a:latin typeface="Tahoma" charset="0"/>
              <a:cs typeface="+mn-cs"/>
            </a:endParaRPr>
          </a:p>
        </p:txBody>
      </p:sp>
      <p:sp>
        <p:nvSpPr>
          <p:cNvPr id="114706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1" hangingPunct="1"/>
            <a:endParaRPr lang="it-IT">
              <a:solidFill>
                <a:srgbClr val="FFFFFF"/>
              </a:solidFill>
              <a:latin typeface="Tahoma" charset="0"/>
              <a:cs typeface="+mn-cs"/>
            </a:endParaRPr>
          </a:p>
        </p:txBody>
      </p:sp>
      <p:sp>
        <p:nvSpPr>
          <p:cNvPr id="114707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1" hangingPunct="1"/>
            <a:fld id="{BF576DB7-E317-7347-9CF3-D5DAE63785F7}" type="slidenum">
              <a:rPr lang="it-IT" smtClean="0">
                <a:solidFill>
                  <a:srgbClr val="FFFFFF"/>
                </a:solidFill>
                <a:latin typeface="Tahoma" charset="0"/>
                <a:cs typeface="+mn-cs"/>
              </a:rPr>
              <a:pPr eaLnBrk="1" hangingPunct="1"/>
              <a:t>‹N›</a:t>
            </a:fld>
            <a:endParaRPr lang="it-IT">
              <a:solidFill>
                <a:srgbClr val="FFFFFF"/>
              </a:solidFill>
              <a:latin typeface="Tahoma" charset="0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90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14691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it-IT" sz="1800" b="1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114692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it-IT" sz="1800" b="1">
                <a:solidFill>
                  <a:srgbClr val="FFFFFF"/>
                </a:solidFill>
                <a:latin typeface="Tahoma" charset="0"/>
                <a:cs typeface="+mn-cs"/>
              </a:endParaRPr>
            </a:p>
          </p:txBody>
        </p:sp>
        <p:grpSp>
          <p:nvGrpSpPr>
            <p:cNvPr id="114693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14694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4695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4696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4697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4698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4699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4700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4701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14702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it-IT" sz="1800" b="1">
                  <a:solidFill>
                    <a:srgbClr val="FFFFFF"/>
                  </a:solidFill>
                  <a:latin typeface="Tahoma" charset="0"/>
                  <a:cs typeface="+mn-cs"/>
                </a:endParaRPr>
              </a:p>
            </p:txBody>
          </p:sp>
        </p:grpSp>
      </p:grpSp>
      <p:sp>
        <p:nvSpPr>
          <p:cNvPr id="11470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14704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14705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1" hangingPunct="1"/>
            <a:endParaRPr lang="it-IT">
              <a:solidFill>
                <a:srgbClr val="FFFFFF"/>
              </a:solidFill>
              <a:latin typeface="Tahoma" charset="0"/>
              <a:cs typeface="+mn-cs"/>
            </a:endParaRPr>
          </a:p>
        </p:txBody>
      </p:sp>
      <p:sp>
        <p:nvSpPr>
          <p:cNvPr id="114706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1" hangingPunct="1"/>
            <a:endParaRPr lang="it-IT">
              <a:solidFill>
                <a:srgbClr val="FFFFFF"/>
              </a:solidFill>
              <a:latin typeface="Tahoma" charset="0"/>
              <a:cs typeface="+mn-cs"/>
            </a:endParaRPr>
          </a:p>
        </p:txBody>
      </p:sp>
      <p:sp>
        <p:nvSpPr>
          <p:cNvPr id="114707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1" hangingPunct="1"/>
            <a:fld id="{5B9AB42E-0195-FC49-8207-80FCBA25E111}" type="slidenum">
              <a:rPr lang="it-IT" smtClean="0">
                <a:solidFill>
                  <a:srgbClr val="FFFFFF"/>
                </a:solidFill>
                <a:latin typeface="Tahoma" charset="0"/>
                <a:cs typeface="+mn-cs"/>
              </a:rPr>
              <a:pPr eaLnBrk="1" hangingPunct="1"/>
              <a:t>‹N›</a:t>
            </a:fld>
            <a:endParaRPr lang="it-IT">
              <a:solidFill>
                <a:srgbClr val="FFFFFF"/>
              </a:solidFill>
              <a:latin typeface="Tahoma" charset="0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10" Type="http://schemas.openxmlformats.org/officeDocument/2006/relationships/customXml" Target="../ink/ink2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/>
          </p:cNvSpPr>
          <p:nvPr/>
        </p:nvSpPr>
        <p:spPr bwMode="auto">
          <a:xfrm>
            <a:off x="228600" y="2438400"/>
            <a:ext cx="8686800" cy="1995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Amniocentesi</a:t>
            </a:r>
          </a:p>
          <a:p>
            <a:pPr algn="ctr"/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Cariotipo</a:t>
            </a:r>
          </a:p>
          <a:p>
            <a:pPr algn="ctr"/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Sonde fluorescenti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6713A1-4239-2141-AC0E-F5A23731B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3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168400" y="76200"/>
            <a:ext cx="69611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i="1">
                <a:solidFill>
                  <a:srgbClr val="FFFF00"/>
                </a:solidFill>
                <a:latin typeface="Helvetica" charset="0"/>
              </a:rPr>
              <a:t>Anomalie Cromosomiche: Traslocazioni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336925" y="503238"/>
            <a:ext cx="2465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600">
                <a:solidFill>
                  <a:srgbClr val="FF0000"/>
                </a:solidFill>
                <a:latin typeface="Helvetica" charset="0"/>
              </a:rPr>
              <a:t>Uso di sonde fluorescenti</a:t>
            </a:r>
          </a:p>
        </p:txBody>
      </p:sp>
      <p:pic>
        <p:nvPicPr>
          <p:cNvPr id="67588" name="Picture 4" descr="Fig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5363"/>
            <a:ext cx="5819775" cy="563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B52831-89C7-174D-A866-858302EE0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02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92" name="Object 4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2124075" y="2276475"/>
          <a:ext cx="6494463" cy="439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Clip" r:id="rId5" imgW="5190476" imgH="3476190" progId="MS_ClipArt_Gallery.2">
                  <p:embed/>
                </p:oleObj>
              </mc:Choice>
              <mc:Fallback>
                <p:oleObj name="Clip" r:id="rId5" imgW="5190476" imgH="347619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2276475"/>
                        <a:ext cx="6494463" cy="439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4" name="Rectangle 6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848600" cy="1584325"/>
          </a:xfrm>
        </p:spPr>
        <p:txBody>
          <a:bodyPr/>
          <a:lstStyle/>
          <a:p>
            <a:r>
              <a:rPr lang="it-IT" sz="2000" b="0"/>
              <a:t>La FISH è una tecnica che permette il riconoscimento delle sequenze geniche direttamente sui cromosomi.</a:t>
            </a:r>
            <a:br>
              <a:rPr lang="it-IT" sz="2000" b="0"/>
            </a:br>
            <a:r>
              <a:rPr lang="it-IT" sz="2000" b="0"/>
              <a:t>Si rende fluorescente un frammento di DNA e lo si fa ibridare con la sequenza complementare in situ.</a:t>
            </a:r>
            <a:r>
              <a:rPr lang="it-IT" sz="2000"/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7073DF-BE73-B54E-A24A-E850FDBFD1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37DF51F0-969C-2C46-8DB0-981BFAE7BDDF}"/>
                  </a:ext>
                </a:extLst>
              </p14:cNvPr>
              <p14:cNvContentPartPr/>
              <p14:nvPr/>
            </p14:nvContentPartPr>
            <p14:xfrm>
              <a:off x="2657058" y="2472489"/>
              <a:ext cx="1128600" cy="153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37DF51F0-969C-2C46-8DB0-981BFAE7BDD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48058" y="2463489"/>
                <a:ext cx="114624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6F695405-41A7-674F-ADD8-805C6EC0C972}"/>
                  </a:ext>
                </a:extLst>
              </p14:cNvPr>
              <p14:cNvContentPartPr/>
              <p14:nvPr/>
            </p14:nvContentPartPr>
            <p14:xfrm>
              <a:off x="2391600" y="2471142"/>
              <a:ext cx="3198600" cy="14652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6F695405-41A7-674F-ADD8-805C6EC0C97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28960" y="2408142"/>
                <a:ext cx="3324240" cy="2721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47647EBE-6D56-364B-8F76-C4E91BA22CA2}"/>
              </a:ext>
            </a:extLst>
          </p:cNvPr>
          <p:cNvSpPr txBox="1"/>
          <p:nvPr/>
        </p:nvSpPr>
        <p:spPr>
          <a:xfrm>
            <a:off x="2339752" y="2348880"/>
            <a:ext cx="3294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rgbClr val="FFFF00"/>
                </a:solidFill>
              </a:rPr>
              <a:t>Fluorescence</a:t>
            </a:r>
            <a:r>
              <a:rPr lang="it-IT" sz="1600" dirty="0">
                <a:solidFill>
                  <a:srgbClr val="FFFF00"/>
                </a:solidFill>
              </a:rPr>
              <a:t> In Situ </a:t>
            </a:r>
            <a:r>
              <a:rPr lang="it-IT" sz="1600" dirty="0" err="1">
                <a:solidFill>
                  <a:srgbClr val="FFFF00"/>
                </a:solidFill>
              </a:rPr>
              <a:t>Hybridization</a:t>
            </a:r>
            <a:endParaRPr lang="it-IT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11"/>
    </mc:Choice>
    <mc:Fallback xmlns="">
      <p:transition spd="slow" advTm="46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871788" y="76200"/>
            <a:ext cx="3562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i="1">
                <a:solidFill>
                  <a:srgbClr val="FFFF00"/>
                </a:solidFill>
                <a:latin typeface="Helvetica" charset="0"/>
              </a:rPr>
              <a:t>Studio del Cariotipo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336925" y="503238"/>
            <a:ext cx="2465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600">
                <a:solidFill>
                  <a:srgbClr val="FF0000"/>
                </a:solidFill>
                <a:latin typeface="Helvetica" charset="0"/>
              </a:rPr>
              <a:t>Uso di sonde fluorescenti</a:t>
            </a: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0325"/>
            <a:ext cx="4879975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5562600" y="6553200"/>
            <a:ext cx="35052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FFFF00"/>
                </a:solidFill>
              </a:rPr>
              <a:t>Tratto da Thompson &amp; Thompson Genetica in Medicina - Idelson-Gnocchi</a:t>
            </a:r>
            <a:endParaRPr lang="it-IT" sz="800">
              <a:solidFill>
                <a:srgbClr val="FFFF00"/>
              </a:solidFill>
            </a:endParaRPr>
          </a:p>
        </p:txBody>
      </p:sp>
      <p:sp>
        <p:nvSpPr>
          <p:cNvPr id="55302" name="Rectangle 9"/>
          <p:cNvSpPr>
            <a:spLocks noChangeArrowheads="1"/>
          </p:cNvSpPr>
          <p:nvPr/>
        </p:nvSpPr>
        <p:spPr bwMode="auto">
          <a:xfrm>
            <a:off x="5334000" y="1931988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200">
                <a:solidFill>
                  <a:srgbClr val="FFFF00"/>
                </a:solidFill>
              </a:rPr>
              <a:t>Ibridazione con sonda specifica per il gene del fattore VIII sul cromosoma X.</a:t>
            </a:r>
            <a:endParaRPr lang="it-IT" sz="1200">
              <a:solidFill>
                <a:srgbClr val="FFFF00"/>
              </a:solidFill>
            </a:endParaRPr>
          </a:p>
        </p:txBody>
      </p:sp>
      <p:grpSp>
        <p:nvGrpSpPr>
          <p:cNvPr id="45068" name="Group 12"/>
          <p:cNvGrpSpPr>
            <a:grpSpLocks/>
          </p:cNvGrpSpPr>
          <p:nvPr/>
        </p:nvGrpSpPr>
        <p:grpSpPr bwMode="auto">
          <a:xfrm>
            <a:off x="228600" y="4038600"/>
            <a:ext cx="8839200" cy="1843088"/>
            <a:chOff x="144" y="2544"/>
            <a:chExt cx="5568" cy="1161"/>
          </a:xfrm>
        </p:grpSpPr>
        <p:pic>
          <p:nvPicPr>
            <p:cNvPr id="45063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544"/>
              <a:ext cx="3067" cy="1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5305" name="Rectangle 11"/>
            <p:cNvSpPr>
              <a:spLocks noChangeArrowheads="1"/>
            </p:cNvSpPr>
            <p:nvPr/>
          </p:nvSpPr>
          <p:spPr bwMode="auto">
            <a:xfrm>
              <a:off x="3360" y="2976"/>
              <a:ext cx="23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rgbClr val="FFFF00"/>
                  </a:solidFill>
                </a:rPr>
                <a:t>Ibridazione con sonda “paint” specifica per il cromosoma X che colora l’intero cromosoma.</a:t>
              </a:r>
              <a:endParaRPr lang="it-IT" sz="1200">
                <a:solidFill>
                  <a:srgbClr val="FFFF00"/>
                </a:solidFill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FE5B5C-545E-5748-8B36-EF0829C212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26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2868613" y="76200"/>
            <a:ext cx="3562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i="1">
                <a:solidFill>
                  <a:srgbClr val="FFFF00"/>
                </a:solidFill>
                <a:latin typeface="Helvetica" charset="0"/>
              </a:rPr>
              <a:t>Studio del Cariotipo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336925" y="503238"/>
            <a:ext cx="2465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600">
                <a:solidFill>
                  <a:srgbClr val="FF0000"/>
                </a:solidFill>
                <a:latin typeface="Helvetica" charset="0"/>
              </a:rPr>
              <a:t>Uso di sonde fluorescenti</a:t>
            </a:r>
          </a:p>
        </p:txBody>
      </p:sp>
      <p:pic>
        <p:nvPicPr>
          <p:cNvPr id="57348" name="Picture 5" descr="Cariotipo spettra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38" y="914400"/>
            <a:ext cx="3230562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762000" y="5638800"/>
            <a:ext cx="76962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200">
                <a:solidFill>
                  <a:srgbClr val="FFFF00"/>
                </a:solidFill>
              </a:rPr>
              <a:t>Cariotipo spettrale. Vengono utilizzate 24 sonde “paint” specifiche per i diversi cromosomi ciascuna marcata con un diverso fluorocromo per “verniciare” i cromosomi del cariotipo. I segnali di fluorescenza sono rivelati con un analizzatore di immagini. Nell’esepio mostrato il cariotipo appartiene ad una donna essendo presenti solo 23 differenti colori; manca, infatti, quello relativo al cromosoma Y.</a:t>
            </a:r>
          </a:p>
          <a:p>
            <a:r>
              <a:rPr lang="en-GB" sz="800">
                <a:solidFill>
                  <a:srgbClr val="FFFF00"/>
                </a:solidFill>
              </a:rPr>
              <a:t>Tratto da Thompson &amp; Thompson Genetica in Medicina - Idelson-Gnocchi</a:t>
            </a:r>
            <a:endParaRPr lang="it-IT" sz="80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0CE241-DC64-0748-B7FB-05AB66253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4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3" name="Picture 5" descr="sky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839913"/>
            <a:ext cx="6337300" cy="50180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1042988" y="188913"/>
            <a:ext cx="7416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>
                <a:solidFill>
                  <a:srgbClr val="FFFFFF"/>
                </a:solidFill>
                <a:latin typeface="Tahoma" charset="0"/>
                <a:cs typeface="+mn-cs"/>
              </a:rPr>
              <a:t>PAINTING: ogni cromosoma risulta colorato in fluorescenza  in modo distinguibile dagli altri. I colori sono poi modificati e resi più evidenti al computer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B0B773-9E28-914B-8FC9-01F75AE0D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55"/>
    </mc:Choice>
    <mc:Fallback xmlns="">
      <p:transition spd="slow" advTm="36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2868613" y="76200"/>
            <a:ext cx="3562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i="1">
                <a:solidFill>
                  <a:srgbClr val="FFFF00"/>
                </a:solidFill>
                <a:latin typeface="Helvetica" charset="0"/>
              </a:rPr>
              <a:t>Studio del Cariotipo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336925" y="503238"/>
            <a:ext cx="2465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600">
                <a:solidFill>
                  <a:srgbClr val="FF0000"/>
                </a:solidFill>
                <a:latin typeface="Helvetica" charset="0"/>
              </a:rPr>
              <a:t>Uso di sonde fluorescenti</a:t>
            </a:r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762000" y="5638800"/>
            <a:ext cx="76962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200">
                <a:solidFill>
                  <a:srgbClr val="FFFF00"/>
                </a:solidFill>
              </a:rPr>
              <a:t>Analisi di cellule del liquido amniotico in interfase con sonde multicolore cromosoma specifiche.</a:t>
            </a:r>
          </a:p>
          <a:p>
            <a:r>
              <a:rPr lang="en-GB" sz="1200">
                <a:solidFill>
                  <a:srgbClr val="FFFF00"/>
                </a:solidFill>
              </a:rPr>
              <a:t>A: Cariotipo normale - Verde cromosoma X, Rosso cromosoma Y, Color acqua cromosoma 18</a:t>
            </a:r>
          </a:p>
          <a:p>
            <a:r>
              <a:rPr lang="en-GB" sz="1200">
                <a:solidFill>
                  <a:srgbClr val="FFFF00"/>
                </a:solidFill>
              </a:rPr>
              <a:t>B: Trisomia del 18 - Verde cromosoma X, Color acqua cromosoma 18</a:t>
            </a:r>
          </a:p>
          <a:p>
            <a:r>
              <a:rPr lang="en-GB" sz="1200">
                <a:solidFill>
                  <a:srgbClr val="FFFF00"/>
                </a:solidFill>
              </a:rPr>
              <a:t>C: Trisomia del 21 - Verde cromosoma 13, Rosso cromosoma 21</a:t>
            </a:r>
          </a:p>
          <a:p>
            <a:r>
              <a:rPr lang="en-GB" sz="800">
                <a:solidFill>
                  <a:srgbClr val="FFFF00"/>
                </a:solidFill>
              </a:rPr>
              <a:t>Tratto da Thompson &amp; Thompson Genetica in Medicina - Idelson-Gnocchi</a:t>
            </a:r>
            <a:endParaRPr lang="it-IT" sz="800">
              <a:solidFill>
                <a:srgbClr val="FFFF00"/>
              </a:solidFill>
            </a:endParaRPr>
          </a:p>
        </p:txBody>
      </p:sp>
      <p:pic>
        <p:nvPicPr>
          <p:cNvPr id="59397" name="Picture 6" descr="Fish e Trisom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4294" y="-977106"/>
            <a:ext cx="3935412" cy="80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7"/>
          <p:cNvSpPr>
            <a:spLocks noChangeArrowheads="1"/>
          </p:cNvSpPr>
          <p:nvPr/>
        </p:nvSpPr>
        <p:spPr bwMode="auto">
          <a:xfrm>
            <a:off x="685800" y="1676400"/>
            <a:ext cx="319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6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9399" name="Rectangle 8"/>
          <p:cNvSpPr>
            <a:spLocks noChangeArrowheads="1"/>
          </p:cNvSpPr>
          <p:nvPr/>
        </p:nvSpPr>
        <p:spPr bwMode="auto">
          <a:xfrm>
            <a:off x="3352800" y="1600200"/>
            <a:ext cx="319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6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59400" name="Rectangle 9"/>
          <p:cNvSpPr>
            <a:spLocks noChangeArrowheads="1"/>
          </p:cNvSpPr>
          <p:nvPr/>
        </p:nvSpPr>
        <p:spPr bwMode="auto">
          <a:xfrm>
            <a:off x="6019800" y="16002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60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8CA76F-6C52-794D-A39F-7BAD74CBB7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149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2564722" y="497358"/>
            <a:ext cx="417013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i="1" dirty="0">
                <a:solidFill>
                  <a:srgbClr val="FFFF00"/>
                </a:solidFill>
                <a:latin typeface="Helvetica" charset="0"/>
              </a:rPr>
              <a:t>Studio del Cariotipo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185566" y="924396"/>
            <a:ext cx="27681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600" dirty="0">
                <a:solidFill>
                  <a:srgbClr val="FF0000"/>
                </a:solidFill>
                <a:latin typeface="Helvetica" charset="0"/>
              </a:rPr>
              <a:t>Uso di </a:t>
            </a:r>
            <a:r>
              <a:rPr lang="it-IT" dirty="0">
                <a:solidFill>
                  <a:srgbClr val="FF0000"/>
                </a:solidFill>
                <a:latin typeface="Helvetica" charset="0"/>
              </a:rPr>
              <a:t>sonde</a:t>
            </a:r>
            <a:r>
              <a:rPr lang="it-IT" sz="1600" dirty="0">
                <a:solidFill>
                  <a:srgbClr val="FF0000"/>
                </a:solidFill>
                <a:latin typeface="Helvetica" charset="0"/>
              </a:rPr>
              <a:t> fluorescenti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83568" y="1329878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sz="2400" dirty="0">
                <a:solidFill>
                  <a:srgbClr val="FF0000"/>
                </a:solidFill>
              </a:rPr>
              <a:t>KIT PER DIAGNOSI PRECOCI SU AMNIOCITI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11188" y="1978496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it-IT" sz="2400">
                <a:solidFill>
                  <a:srgbClr val="FFFF00"/>
                </a:solidFill>
              </a:rPr>
              <a:t>TRISOMIA 21   </a:t>
            </a:r>
          </a:p>
          <a:p>
            <a:r>
              <a:rPr lang="it-IT" sz="2400">
                <a:solidFill>
                  <a:srgbClr val="FFFF00"/>
                </a:solidFill>
              </a:rPr>
              <a:t>TRISOMIA 13</a:t>
            </a:r>
          </a:p>
          <a:p>
            <a:r>
              <a:rPr lang="it-IT" sz="2400">
                <a:solidFill>
                  <a:srgbClr val="FFFF00"/>
                </a:solidFill>
              </a:rPr>
              <a:t>TRISOMIA 18</a:t>
            </a:r>
          </a:p>
          <a:p>
            <a:r>
              <a:rPr lang="it-IT" sz="2400">
                <a:solidFill>
                  <a:srgbClr val="FFFF00"/>
                </a:solidFill>
              </a:rPr>
              <a:t>MONOSOMIA   X</a:t>
            </a:r>
          </a:p>
          <a:p>
            <a:r>
              <a:rPr lang="it-IT" sz="2400">
                <a:solidFill>
                  <a:srgbClr val="FFFF00"/>
                </a:solidFill>
              </a:rPr>
              <a:t>47,XXY</a:t>
            </a:r>
          </a:p>
          <a:p>
            <a:r>
              <a:rPr lang="it-IT" sz="2400">
                <a:solidFill>
                  <a:srgbClr val="FFFF00"/>
                </a:solidFill>
              </a:rPr>
              <a:t>47,XYY</a:t>
            </a:r>
          </a:p>
          <a:p>
            <a:r>
              <a:rPr lang="it-IT" sz="2400">
                <a:solidFill>
                  <a:srgbClr val="FFFF00"/>
                </a:solidFill>
              </a:rPr>
              <a:t>47,XXX</a:t>
            </a:r>
          </a:p>
          <a:p>
            <a:r>
              <a:rPr lang="it-IT" sz="2400">
                <a:solidFill>
                  <a:srgbClr val="FFFF00"/>
                </a:solidFill>
              </a:rPr>
              <a:t>DETECTION     99%</a:t>
            </a:r>
          </a:p>
          <a:p>
            <a:endParaRPr lang="it-IT" sz="2400" dirty="0">
              <a:solidFill>
                <a:srgbClr val="0000FF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D6D2CC-6E91-4045-9138-B7FA9B4F2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31576"/>
      </p:ext>
    </p:extLst>
  </p:cSld>
  <p:clrMapOvr>
    <a:masterClrMapping/>
  </p:clrMapOvr>
  <p:transition advTm="55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1519238" y="76200"/>
            <a:ext cx="62499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i="1">
                <a:solidFill>
                  <a:srgbClr val="FFFF00"/>
                </a:solidFill>
                <a:latin typeface="Helvetica" charset="0"/>
              </a:rPr>
              <a:t>Anomalie Cromosomiche: Delezioni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336925" y="503238"/>
            <a:ext cx="2465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600">
                <a:solidFill>
                  <a:srgbClr val="FF0000"/>
                </a:solidFill>
                <a:latin typeface="Helvetica" charset="0"/>
              </a:rPr>
              <a:t>Uso di sonde fluorescenti</a:t>
            </a:r>
          </a:p>
        </p:txBody>
      </p:sp>
      <p:pic>
        <p:nvPicPr>
          <p:cNvPr id="63492" name="Picture 4" descr="Tavola 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600200"/>
            <a:ext cx="8545513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Tavola 1b"/>
          <p:cNvPicPr>
            <a:picLocks noChangeAspect="1" noChangeArrowheads="1"/>
          </p:cNvPicPr>
          <p:nvPr/>
        </p:nvPicPr>
        <p:blipFill>
          <a:blip r:embed="rId6">
            <a:lum bright="-2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76800"/>
            <a:ext cx="85328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DE40BF-A60E-FD48-BA03-754891FDF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035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1168400" y="76200"/>
            <a:ext cx="69611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i="1">
                <a:solidFill>
                  <a:srgbClr val="FFFF00"/>
                </a:solidFill>
                <a:latin typeface="Helvetica" charset="0"/>
              </a:rPr>
              <a:t>Anomalie Cromosomiche: Traslocazioni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336925" y="503238"/>
            <a:ext cx="2465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600">
                <a:solidFill>
                  <a:srgbClr val="FF0000"/>
                </a:solidFill>
                <a:latin typeface="Helvetica" charset="0"/>
              </a:rPr>
              <a:t>Uso di sonde fluorescenti</a:t>
            </a:r>
          </a:p>
        </p:txBody>
      </p:sp>
      <p:pic>
        <p:nvPicPr>
          <p:cNvPr id="65540" name="Picture 6" descr="09_05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914400"/>
            <a:ext cx="47799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7"/>
          <p:cNvSpPr>
            <a:spLocks noChangeArrowheads="1"/>
          </p:cNvSpPr>
          <p:nvPr/>
        </p:nvSpPr>
        <p:spPr bwMode="auto">
          <a:xfrm>
            <a:off x="838200" y="6019800"/>
            <a:ext cx="7696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200">
                <a:solidFill>
                  <a:srgbClr val="FFFF00"/>
                </a:solidFill>
              </a:rPr>
              <a:t>Identificazione con sonda fluorescente di una traslocazione bilanciata tra il cromosoma 11 e il 16 utilizzando una sonda “paint” per il cromosoma 11(giallo).</a:t>
            </a:r>
          </a:p>
          <a:p>
            <a:r>
              <a:rPr lang="en-GB" sz="800">
                <a:solidFill>
                  <a:srgbClr val="FFFF00"/>
                </a:solidFill>
              </a:rPr>
              <a:t>Tratto da Thompson &amp; Thompson Genetica in Medicina - Idelson-Gnocchi</a:t>
            </a:r>
            <a:endParaRPr lang="it-IT" sz="80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66CF1F-1EED-EC45-9841-D9F49196A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0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1"/>
</p:tagLst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386</Words>
  <Application>Microsoft Macintosh PowerPoint</Application>
  <PresentationFormat>Presentazione su schermo (4:3)</PresentationFormat>
  <Paragraphs>53</Paragraphs>
  <Slides>10</Slides>
  <Notes>8</Notes>
  <HiddenSlides>0</HiddenSlides>
  <MMClips>10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9" baseType="lpstr">
      <vt:lpstr>Arial</vt:lpstr>
      <vt:lpstr>Helvetica</vt:lpstr>
      <vt:lpstr>Impact</vt:lpstr>
      <vt:lpstr>Tahoma</vt:lpstr>
      <vt:lpstr>Wingdings</vt:lpstr>
      <vt:lpstr>Presentazione vuota</vt:lpstr>
      <vt:lpstr>Shimmer</vt:lpstr>
      <vt:lpstr>1_Shimmer</vt:lpstr>
      <vt:lpstr>Clip</vt:lpstr>
      <vt:lpstr>Presentazione standard di PowerPoint</vt:lpstr>
      <vt:lpstr>La FISH è una tecnica che permette il riconoscimento delle sequenze geniche direttamente sui cromosomi. Si rende fluorescente un frammento di DNA e lo si fa ibridare con la sequenza complementare in situ.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Dip. Biologia Cellulare e Sviluppo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Stefano Biagioni</dc:creator>
  <cp:lastModifiedBy>Utente di Microsoft Office</cp:lastModifiedBy>
  <cp:revision>44</cp:revision>
  <dcterms:created xsi:type="dcterms:W3CDTF">2006-03-02T10:08:02Z</dcterms:created>
  <dcterms:modified xsi:type="dcterms:W3CDTF">2020-03-18T16:59:23Z</dcterms:modified>
</cp:coreProperties>
</file>