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70" r:id="rId2"/>
    <p:sldId id="567" r:id="rId3"/>
    <p:sldId id="604" r:id="rId4"/>
    <p:sldId id="603" r:id="rId5"/>
    <p:sldId id="600" r:id="rId6"/>
    <p:sldId id="585" r:id="rId7"/>
    <p:sldId id="601" r:id="rId8"/>
    <p:sldId id="602" r:id="rId9"/>
    <p:sldId id="566" r:id="rId10"/>
    <p:sldId id="571" r:id="rId11"/>
    <p:sldId id="605" r:id="rId12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0xcOXxEa9Eesl99kGihsRA==" hashData="wPi/gfsW7WAkEftW6EJC4iD2ZoVsAVgAUHQyLaX5t4VweMXoSahnvnBcTjzz/bSmC9mf6FMmw/rlt7gUVJBHl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78"/>
  </p:normalViewPr>
  <p:slideViewPr>
    <p:cSldViewPr>
      <p:cViewPr>
        <p:scale>
          <a:sx n="161" d="100"/>
          <a:sy n="161" d="100"/>
        </p:scale>
        <p:origin x="240" y="-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F2004F-B063-4A46-B5AD-11EB3731FE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199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FB90021-773A-4B4F-A1C3-5DA5986389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F8A53BA-030C-B444-A438-2AC02F6EA9F4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94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22FF01F-2A84-FB46-9AFC-65BA0C20E175}" type="slidenum">
              <a:rPr lang="it-IT" sz="1200"/>
              <a:pPr/>
              <a:t>10</a:t>
            </a:fld>
            <a:endParaRPr lang="it-IT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22FF01F-2A84-FB46-9AFC-65BA0C20E175}" type="slidenum">
              <a:rPr lang="it-IT" sz="1200"/>
              <a:pPr/>
              <a:t>11</a:t>
            </a:fld>
            <a:endParaRPr lang="it-IT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446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BC531D4-D6E1-6C47-ADFE-12542F858335}" type="slidenum">
              <a:rPr lang="it-IT" sz="1200"/>
              <a:pPr/>
              <a:t>2</a:t>
            </a:fld>
            <a:endParaRPr lang="it-IT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BC531D4-D6E1-6C47-ADFE-12542F858335}" type="slidenum">
              <a:rPr lang="it-IT" sz="1200"/>
              <a:pPr/>
              <a:t>3</a:t>
            </a:fld>
            <a:endParaRPr lang="it-IT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BC531D4-D6E1-6C47-ADFE-12542F858335}" type="slidenum">
              <a:rPr lang="it-IT" sz="1200"/>
              <a:pPr/>
              <a:t>4</a:t>
            </a:fld>
            <a:endParaRPr lang="it-IT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BC531D4-D6E1-6C47-ADFE-12542F858335}" type="slidenum">
              <a:rPr lang="it-IT" sz="1200"/>
              <a:pPr/>
              <a:t>5</a:t>
            </a:fld>
            <a:endParaRPr lang="it-IT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BC531D4-D6E1-6C47-ADFE-12542F858335}" type="slidenum">
              <a:rPr lang="it-IT" sz="1200"/>
              <a:pPr/>
              <a:t>6</a:t>
            </a:fld>
            <a:endParaRPr lang="it-IT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BC531D4-D6E1-6C47-ADFE-12542F858335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BC531D4-D6E1-6C47-ADFE-12542F858335}" type="slidenum">
              <a:rPr lang="it-IT" sz="1200"/>
              <a:pPr/>
              <a:t>8</a:t>
            </a:fld>
            <a:endParaRPr lang="it-IT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A4BA0B9-54E1-5B48-B4C8-C48296151EB6}" type="slidenum">
              <a:rPr lang="it-IT" sz="1200"/>
              <a:pPr/>
              <a:t>9</a:t>
            </a:fld>
            <a:endParaRPr lang="it-IT" sz="12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5D748-B5B6-6E4E-9D19-1421CAF09A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87191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4CE9-046C-A04B-A79D-B40FD515CB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72913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761BB-B866-A440-B052-3AB9214593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739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F3659-C034-5D4C-83DC-DAA3020DD7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960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FD2E6-3825-984F-A951-7DD974E763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1698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28DEB-7098-904B-94B5-CF9E4DB1D8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4316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37225-6799-BC45-9210-714514C23C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3643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7680A-3599-F944-AF09-FCA00AF71D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45052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26E4F-2BDA-FB4D-BCD5-58CF112093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61917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C66D8-D95D-D348-AA1E-9C1D2879DF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69447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CC9EC-BA95-C543-99B3-F8B73C7F96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46386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9BBF9ED7-0363-F44D-8EF7-4B06386A85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WordArt 2"/>
          <p:cNvSpPr>
            <a:spLocks noChangeArrowheads="1" noChangeShapeType="1"/>
          </p:cNvSpPr>
          <p:nvPr/>
        </p:nvSpPr>
        <p:spPr bwMode="auto">
          <a:xfrm>
            <a:off x="990600" y="1828800"/>
            <a:ext cx="72390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Diagnosi</a:t>
            </a:r>
          </a:p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Prenatale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7AB273-22AF-F84E-9F84-E6359B7BE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5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2514600" y="76200"/>
            <a:ext cx="4114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Tecniche di Prelievo</a:t>
            </a:r>
          </a:p>
        </p:txBody>
      </p:sp>
      <p:pic>
        <p:nvPicPr>
          <p:cNvPr id="99331" name="Picture 3" descr="Tab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412776"/>
            <a:ext cx="845820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3B8337-8A0C-0440-B66E-DA63F09D4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793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2514600" y="76200"/>
            <a:ext cx="4114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Tecniche di Prelievo</a:t>
            </a:r>
          </a:p>
        </p:txBody>
      </p:sp>
      <p:pic>
        <p:nvPicPr>
          <p:cNvPr id="588804" name="Picture 4" descr="Tab 13"/>
          <p:cNvPicPr>
            <a:picLocks noChangeAspect="1" noChangeArrowheads="1"/>
          </p:cNvPicPr>
          <p:nvPr/>
        </p:nvPicPr>
        <p:blipFill>
          <a:blip r:embed="rId6">
            <a:lum bright="-16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229600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9A23D6-C33C-0D4C-BC7B-2000A97F75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208452"/>
      </p:ext>
    </p:extLst>
  </p:cSld>
  <p:clrMapOvr>
    <a:masterClrMapping/>
  </p:clrMapOvr>
  <p:transition advTm="1541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88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8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8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AGNOSI_PRENATALE.pdf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A3914F-8382-3D4B-B4DB-6ACC23F01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727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AGNOSI_PRENATALE.pdf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75E43A-3272-7644-B2B3-AE405AC17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51100"/>
      </p:ext>
    </p:extLst>
  </p:cSld>
  <p:clrMapOvr>
    <a:masterClrMapping/>
  </p:clrMapOvr>
  <p:transition advTm="42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5"/>
          <p:cNvSpPr>
            <a:spLocks noChangeArrowheads="1"/>
          </p:cNvSpPr>
          <p:nvPr/>
        </p:nvSpPr>
        <p:spPr bwMode="auto"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it-IT" sz="4400" b="1" dirty="0">
                <a:solidFill>
                  <a:srgbClr val="FFFF00"/>
                </a:solidFill>
                <a:latin typeface="Comic Sans MS" charset="0"/>
              </a:rPr>
              <a:t>METODICHE DI DIAGNOSI PRENATALE:</a:t>
            </a:r>
          </a:p>
        </p:txBody>
      </p:sp>
      <p:sp>
        <p:nvSpPr>
          <p:cNvPr id="95235" name="Rectangle 6"/>
          <p:cNvSpPr>
            <a:spLocks noGrp="1" noChangeArrowheads="1"/>
          </p:cNvSpPr>
          <p:nvPr/>
        </p:nvSpPr>
        <p:spPr bwMode="auto">
          <a:xfrm>
            <a:off x="2133600" y="3048000"/>
            <a:ext cx="5181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buFontTx/>
              <a:buChar char="•"/>
            </a:pPr>
            <a:r>
              <a:rPr lang="it-IT" sz="3200">
                <a:solidFill>
                  <a:srgbClr val="FFFF00"/>
                </a:solidFill>
                <a:latin typeface="Comic Sans MS" charset="0"/>
              </a:rPr>
              <a:t> ULTRASONOGRAFIA</a:t>
            </a:r>
          </a:p>
          <a:p>
            <a:pPr algn="l">
              <a:buFontTx/>
              <a:buChar char="•"/>
            </a:pPr>
            <a:r>
              <a:rPr lang="it-IT" sz="3200">
                <a:solidFill>
                  <a:srgbClr val="FFFF00"/>
                </a:solidFill>
                <a:latin typeface="Comic Sans MS" charset="0"/>
              </a:rPr>
              <a:t> AMNIOCENTESI</a:t>
            </a:r>
          </a:p>
          <a:p>
            <a:pPr algn="l">
              <a:buFontTx/>
              <a:buChar char="•"/>
            </a:pPr>
            <a:r>
              <a:rPr lang="it-IT" sz="3200">
                <a:solidFill>
                  <a:srgbClr val="FFFF00"/>
                </a:solidFill>
                <a:latin typeface="Comic Sans MS" charset="0"/>
              </a:rPr>
              <a:t> VILLOCENTESI</a:t>
            </a:r>
          </a:p>
          <a:p>
            <a:pPr algn="l">
              <a:buFontTx/>
              <a:buChar char="•"/>
            </a:pPr>
            <a:r>
              <a:rPr lang="it-IT" sz="3200">
                <a:solidFill>
                  <a:srgbClr val="FFFF00"/>
                </a:solidFill>
                <a:latin typeface="Comic Sans MS" charset="0"/>
              </a:rPr>
              <a:t> FETOSCOPIA</a:t>
            </a:r>
          </a:p>
          <a:p>
            <a:pPr algn="l">
              <a:buFontTx/>
              <a:buChar char="•"/>
            </a:pPr>
            <a:r>
              <a:rPr lang="it-IT" sz="3200">
                <a:solidFill>
                  <a:srgbClr val="FFFF00"/>
                </a:solidFill>
                <a:latin typeface="Comic Sans MS" charset="0"/>
              </a:rPr>
              <a:t> VENOPUNTURA</a:t>
            </a:r>
          </a:p>
          <a:p>
            <a:pPr algn="l">
              <a:buFontTx/>
              <a:buChar char="•"/>
            </a:pPr>
            <a:endParaRPr lang="it-IT" sz="320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D95595-05A9-EA4E-9161-7A96DAE1E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87747"/>
      </p:ext>
    </p:extLst>
  </p:cSld>
  <p:clrMapOvr>
    <a:masterClrMapping/>
  </p:clrMapOvr>
  <p:transition advTm="56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AGNOSI_PRENATALE.pdf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BAE6C3-E2E9-8249-965C-9562F130D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98249"/>
      </p:ext>
    </p:extLst>
  </p:cSld>
  <p:clrMapOvr>
    <a:masterClrMapping/>
  </p:clrMapOvr>
  <p:transition advTm="41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enetica3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3539" y="-1049557"/>
            <a:ext cx="6272881" cy="887691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E98D30-00C2-D145-AC09-0B5326A1C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95058"/>
      </p:ext>
    </p:extLst>
  </p:cSld>
  <p:clrMapOvr>
    <a:masterClrMapping/>
  </p:clrMapOvr>
  <p:transition advTm="696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IAGNOSI_PRENATALE.pdf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1D3301-B31C-D848-953B-D909BC0E9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57797"/>
      </p:ext>
    </p:extLst>
  </p:cSld>
  <p:clrMapOvr>
    <a:masterClrMapping/>
  </p:clrMapOvr>
  <p:transition advTm="114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83568" y="116632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it-IT" sz="4400" b="1" dirty="0">
                <a:solidFill>
                  <a:srgbClr val="FFFF00"/>
                </a:solidFill>
                <a:latin typeface="Comic Sans MS" charset="0"/>
              </a:rPr>
              <a:t>DIAGNOSI PRENATALE</a:t>
            </a:r>
          </a:p>
        </p:txBody>
      </p:sp>
      <p:pic>
        <p:nvPicPr>
          <p:cNvPr id="4" name="Immagine 3" descr="Schermata 2019-03-11 alle 15.44.4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21980"/>
            <a:ext cx="4767700" cy="527537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EB0E19-5D3D-814F-B8D9-8D614E02A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90477"/>
      </p:ext>
    </p:extLst>
  </p:cSld>
  <p:clrMapOvr>
    <a:masterClrMapping/>
  </p:clrMapOvr>
  <p:transition advTm="34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ChangeArrowheads="1"/>
          </p:cNvSpPr>
          <p:nvPr/>
        </p:nvSpPr>
        <p:spPr bwMode="auto">
          <a:xfrm>
            <a:off x="463550" y="258763"/>
            <a:ext cx="8337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Punti di Prelievo per la Diagnosi Prenatale</a:t>
            </a:r>
          </a:p>
        </p:txBody>
      </p:sp>
      <p:pic>
        <p:nvPicPr>
          <p:cNvPr id="97283" name="Picture 4" descr="Fig 6"/>
          <p:cNvPicPr>
            <a:picLocks noChangeAspect="1" noChangeArrowheads="1"/>
          </p:cNvPicPr>
          <p:nvPr/>
        </p:nvPicPr>
        <p:blipFill>
          <a:blip r:embed="rId5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93825"/>
            <a:ext cx="815340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1EC6AC-6101-DB48-A0D6-AFD1E89D3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80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6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6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43</Words>
  <Application>Microsoft Macintosh PowerPoint</Application>
  <PresentationFormat>Presentazione su schermo (4:3)</PresentationFormat>
  <Paragraphs>23</Paragraphs>
  <Slides>11</Slides>
  <Notes>11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Comic Sans MS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Biologia Cellulare e dello Sviluppo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Utente di Microsoft Office</cp:lastModifiedBy>
  <cp:revision>47</cp:revision>
  <cp:lastPrinted>2010-02-26T16:40:32Z</cp:lastPrinted>
  <dcterms:modified xsi:type="dcterms:W3CDTF">2020-03-14T13:01:20Z</dcterms:modified>
</cp:coreProperties>
</file>