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565" r:id="rId2"/>
    <p:sldId id="559" r:id="rId3"/>
    <p:sldId id="558" r:id="rId4"/>
    <p:sldId id="560" r:id="rId5"/>
    <p:sldId id="561" r:id="rId6"/>
    <p:sldId id="562" r:id="rId7"/>
    <p:sldId id="572" r:id="rId8"/>
    <p:sldId id="563" r:id="rId9"/>
    <p:sldId id="587" r:id="rId10"/>
    <p:sldId id="588" r:id="rId11"/>
    <p:sldId id="589" r:id="rId12"/>
    <p:sldId id="590" r:id="rId13"/>
    <p:sldId id="591" r:id="rId14"/>
    <p:sldId id="592" r:id="rId15"/>
    <p:sldId id="594" r:id="rId16"/>
    <p:sldId id="534" r:id="rId17"/>
    <p:sldId id="593" r:id="rId18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a8xoWSRmc2lHXaxsj5En5A==" hashData="RJNJ6BbcZYxvJCg+P9BQXPoIS+ZCjLVNnGvIRYmQJnXyRJESNlp5QzCY0ClGYNoGgCgGqNuusShJj5yi61oP2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78"/>
  </p:normalViewPr>
  <p:slideViewPr>
    <p:cSldViewPr>
      <p:cViewPr varScale="1">
        <p:scale>
          <a:sx n="109" d="100"/>
          <a:sy n="109" d="100"/>
        </p:scale>
        <p:origin x="17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2" d="100"/>
        <a:sy n="112" d="100"/>
      </p:scale>
      <p:origin x="0" y="5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F2004F-B063-4A46-B5AD-11EB3731FE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199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FB90021-773A-4B4F-A1C3-5DA5986389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E0E8432-C9B1-004E-BD19-E26A37DC01B1}" type="slidenum">
              <a:rPr lang="it-IT" sz="1200"/>
              <a:pPr/>
              <a:t>1</a:t>
            </a:fld>
            <a:endParaRPr lang="it-IT" sz="1200"/>
          </a:p>
        </p:txBody>
      </p:sp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C9220F1-C0BD-334F-902A-D687B8261DBD}" type="slidenum">
              <a:rPr lang="it-IT" sz="1200"/>
              <a:pPr/>
              <a:t>10</a:t>
            </a:fld>
            <a:endParaRPr lang="it-IT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C9220F1-C0BD-334F-902A-D687B8261DBD}" type="slidenum">
              <a:rPr lang="it-IT" sz="1200"/>
              <a:pPr/>
              <a:t>11</a:t>
            </a:fld>
            <a:endParaRPr lang="it-IT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C9220F1-C0BD-334F-902A-D687B8261DBD}" type="slidenum">
              <a:rPr lang="it-IT" sz="1200"/>
              <a:pPr/>
              <a:t>12</a:t>
            </a:fld>
            <a:endParaRPr lang="it-IT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C9220F1-C0BD-334F-902A-D687B8261DBD}" type="slidenum">
              <a:rPr lang="it-IT" sz="1200"/>
              <a:pPr/>
              <a:t>13</a:t>
            </a:fld>
            <a:endParaRPr lang="it-IT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C9220F1-C0BD-334F-902A-D687B8261DBD}" type="slidenum">
              <a:rPr lang="it-IT" sz="1200"/>
              <a:pPr/>
              <a:t>14</a:t>
            </a:fld>
            <a:endParaRPr lang="it-IT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E78A0B8-84AC-A249-865B-22ABF59E0CC0}" type="slidenum">
              <a:rPr lang="it-IT" sz="1200"/>
              <a:pPr/>
              <a:t>15</a:t>
            </a:fld>
            <a:endParaRPr lang="it-IT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E78A0B8-84AC-A249-865B-22ABF59E0CC0}" type="slidenum">
              <a:rPr lang="it-IT" sz="1200"/>
              <a:pPr/>
              <a:t>16</a:t>
            </a:fld>
            <a:endParaRPr lang="it-IT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E78A0B8-84AC-A249-865B-22ABF59E0CC0}" type="slidenum">
              <a:rPr lang="it-IT" sz="1200"/>
              <a:pPr/>
              <a:t>17</a:t>
            </a:fld>
            <a:endParaRPr lang="it-IT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85F54E3-2608-0644-A605-B74E434D8345}" type="slidenum">
              <a:rPr lang="it-IT" sz="1200"/>
              <a:pPr/>
              <a:t>2</a:t>
            </a:fld>
            <a:endParaRPr lang="it-IT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EDAE529-7FFE-1240-AD8B-E187BA61D9DA}" type="slidenum">
              <a:rPr lang="it-IT" sz="1200"/>
              <a:pPr/>
              <a:t>3</a:t>
            </a:fld>
            <a:endParaRPr lang="it-IT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D6AA0DE-69ED-6A42-B3B5-6BCB58076DAA}" type="slidenum">
              <a:rPr lang="it-IT" sz="1200"/>
              <a:pPr/>
              <a:t>4</a:t>
            </a:fld>
            <a:endParaRPr lang="it-IT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8D85234-1F68-E342-8FF6-2C820E9854C0}" type="slidenum">
              <a:rPr lang="it-IT" sz="1200"/>
              <a:pPr/>
              <a:t>5</a:t>
            </a:fld>
            <a:endParaRPr lang="it-IT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1B93948-4ED9-024B-B70F-D65BD664C836}" type="slidenum">
              <a:rPr lang="it-IT" sz="1200"/>
              <a:pPr/>
              <a:t>6</a:t>
            </a:fld>
            <a:endParaRPr lang="it-IT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C9220F1-C0BD-334F-902A-D687B8261DBD}" type="slidenum">
              <a:rPr lang="it-IT" sz="1200"/>
              <a:pPr/>
              <a:t>7</a:t>
            </a:fld>
            <a:endParaRPr lang="it-IT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640AC6E-E516-C84E-BC66-243152BA29DB}" type="slidenum">
              <a:rPr lang="it-IT" sz="1200"/>
              <a:pPr/>
              <a:t>8</a:t>
            </a:fld>
            <a:endParaRPr lang="it-IT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C9220F1-C0BD-334F-902A-D687B8261DBD}" type="slidenum">
              <a:rPr lang="it-IT" sz="1200"/>
              <a:pPr/>
              <a:t>9</a:t>
            </a:fld>
            <a:endParaRPr lang="it-IT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5D748-B5B6-6E4E-9D19-1421CAF09A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87191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A4CE9-046C-A04B-A79D-B40FD515CB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72913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761BB-B866-A440-B052-3AB9214593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739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F3659-C034-5D4C-83DC-DAA3020DD7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9608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FD2E6-3825-984F-A951-7DD974E763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1698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28DEB-7098-904B-94B5-CF9E4DB1D8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43161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37225-6799-BC45-9210-714514C23C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36439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7680A-3599-F944-AF09-FCA00AF71D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45052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26E4F-2BDA-FB4D-BCD5-58CF112093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61917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C66D8-D95D-D348-AA1E-9C1D2879DF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69447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CC9EC-BA95-C543-99B3-F8B73C7F96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46386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9BBF9ED7-0363-F44D-8EF7-4B06386A85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.png"/><Relationship Id="rId2" Type="http://schemas.microsoft.com/office/2007/relationships/media" Target="../media/media16.m4a"/><Relationship Id="rId1" Type="http://schemas.openxmlformats.org/officeDocument/2006/relationships/tags" Target="../tags/tag4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20.emf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m4a"/><Relationship Id="rId7" Type="http://schemas.openxmlformats.org/officeDocument/2006/relationships/image" Target="../media/image3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6.jpe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11.jpe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WordArt 2"/>
          <p:cNvSpPr>
            <a:spLocks noChangeArrowheads="1" noChangeShapeType="1"/>
          </p:cNvSpPr>
          <p:nvPr/>
        </p:nvSpPr>
        <p:spPr bwMode="auto">
          <a:xfrm>
            <a:off x="1143000" y="2133600"/>
            <a:ext cx="6934200" cy="2605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Le Malattie</a:t>
            </a:r>
          </a:p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Geniche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A4CBEA-E0E2-E745-BE16-4AB1A08D0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88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37"/>
            <a:ext cx="9144000" cy="64616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B591F8-2536-6545-A61D-51CDB19CA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9432"/>
      </p:ext>
    </p:extLst>
  </p:cSld>
  <p:clrMapOvr>
    <a:masterClrMapping/>
  </p:clrMapOvr>
  <p:transition advTm="184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203"/>
            <a:ext cx="9144000" cy="6461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EE6A6C-9ABB-2144-8808-BEF4E9484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40218"/>
      </p:ext>
    </p:extLst>
  </p:cSld>
  <p:clrMapOvr>
    <a:masterClrMapping/>
  </p:clrMapOvr>
  <p:transition advTm="231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01"/>
            <a:ext cx="9144000" cy="6461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246CC4-A6C5-8A4B-84A6-F0C187B8F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97523"/>
      </p:ext>
    </p:extLst>
  </p:cSld>
  <p:clrMapOvr>
    <a:masterClrMapping/>
  </p:clrMapOvr>
  <p:transition advTm="448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13"/>
            <a:ext cx="9144000" cy="646161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B11456-49A3-BF40-89B3-98052EE59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40791"/>
      </p:ext>
    </p:extLst>
  </p:cSld>
  <p:clrMapOvr>
    <a:masterClrMapping/>
  </p:clrMapOvr>
  <p:transition advTm="74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D5F2C6-4B1C-4D4E-940A-3A51BABB9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75960"/>
      </p:ext>
    </p:extLst>
  </p:cSld>
  <p:clrMapOvr>
    <a:masterClrMapping/>
  </p:clrMapOvr>
  <p:transition advTm="88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41E4A0-0065-9241-9A5C-B229DB663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306"/>
      </p:ext>
    </p:extLst>
  </p:cSld>
  <p:clrMapOvr>
    <a:masterClrMapping/>
  </p:clrMapOvr>
  <p:transition advTm="295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1093788" y="76200"/>
            <a:ext cx="7026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Malattie Legate al Cromosoma X</a:t>
            </a:r>
          </a:p>
        </p:txBody>
      </p:sp>
      <p:pic>
        <p:nvPicPr>
          <p:cNvPr id="91139" name="Picture 3" descr="Fig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80010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7668" name="Rectangle 4"/>
          <p:cNvSpPr>
            <a:spLocks noChangeArrowheads="1"/>
          </p:cNvSpPr>
          <p:nvPr/>
        </p:nvSpPr>
        <p:spPr bwMode="auto">
          <a:xfrm>
            <a:off x="381000" y="4876800"/>
            <a:ext cx="8382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400">
                <a:solidFill>
                  <a:srgbClr val="FFFF00"/>
                </a:solidFill>
                <a:latin typeface="Arial" charset="0"/>
              </a:rPr>
              <a:t>Le malattie che sono caratterizzate da questo tipo di ereditarietà non sono numerose: ne sono noti con certezza pochissimi esempi. Tra questi una forma di nanismo (condrodisplasia punctata CDPXD), una forma di rachitismo vitamina-D-resistente e, tra le malattie neuromuscolari, una forma di neuropatia ereditaria sensitivo-motoria di Charcot-Marie-Tooth (CMTX1).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92AB95-CD91-CB45-8217-5B6476F6CB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7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7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976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F4A9EA-2A90-9845-BAC8-D464F9316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21494"/>
      </p:ext>
    </p:extLst>
  </p:cSld>
  <p:clrMapOvr>
    <a:masterClrMapping/>
  </p:clrMapOvr>
  <p:transition advTm="298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058863" y="76200"/>
            <a:ext cx="7070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Malattie Autosomiche Dominanti</a:t>
            </a:r>
          </a:p>
        </p:txBody>
      </p:sp>
      <p:pic>
        <p:nvPicPr>
          <p:cNvPr id="76803" name="Picture 3" descr="Fig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09613"/>
            <a:ext cx="6096000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2180" name="Picture 4" descr="Fig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613150"/>
            <a:ext cx="44196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E3FE4F-2254-4A44-B954-604BCEFC8E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4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62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2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058863" y="76200"/>
            <a:ext cx="7070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Malattie Autosomiche Dominanti</a:t>
            </a:r>
          </a:p>
        </p:txBody>
      </p:sp>
      <p:pic>
        <p:nvPicPr>
          <p:cNvPr id="78851" name="Picture 3" descr="Tab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25" y="763588"/>
            <a:ext cx="4425950" cy="60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3D2B4F-759D-4047-806C-0E416FDA0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06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1058863" y="76200"/>
            <a:ext cx="70723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Malattie Autosomiche Recessive</a:t>
            </a:r>
          </a:p>
        </p:txBody>
      </p:sp>
      <p:pic>
        <p:nvPicPr>
          <p:cNvPr id="564228" name="Picture 4" descr="Fig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6173788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5" descr="Pag 55 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4518025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74AAC8-5FE9-DD49-A911-77482EAF7B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8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4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4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4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1038093" y="76200"/>
            <a:ext cx="7112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 dirty="0">
                <a:solidFill>
                  <a:srgbClr val="FFFF00"/>
                </a:solidFill>
              </a:rPr>
              <a:t>Le Malattie Autosomiche Recessive</a:t>
            </a:r>
          </a:p>
        </p:txBody>
      </p:sp>
      <p:pic>
        <p:nvPicPr>
          <p:cNvPr id="82947" name="Picture 3" descr="Tab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90575"/>
            <a:ext cx="58674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7192BA-F8F2-7F49-A802-20A0A59BF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6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1093788" y="76200"/>
            <a:ext cx="7026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Malattie Legate al Cromosoma X</a:t>
            </a:r>
          </a:p>
        </p:txBody>
      </p:sp>
      <p:pic>
        <p:nvPicPr>
          <p:cNvPr id="84995" name="Picture 3" descr="Fig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846138"/>
            <a:ext cx="5753100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03A710-15F4-1B47-8A7B-70005F735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33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1093788" y="76200"/>
            <a:ext cx="7026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Malattie Legate al Cromosoma X</a:t>
            </a:r>
          </a:p>
        </p:txBody>
      </p:sp>
      <p:pic>
        <p:nvPicPr>
          <p:cNvPr id="87043" name="Picture 4" descr="Pag 55 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0"/>
            <a:ext cx="5943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56EE2E-1148-DF48-9D0A-17D1628A1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03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1093788" y="76200"/>
            <a:ext cx="7026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Malattie Legate al Cromosoma X</a:t>
            </a:r>
          </a:p>
        </p:txBody>
      </p:sp>
      <p:pic>
        <p:nvPicPr>
          <p:cNvPr id="570371" name="Picture 3" descr="Tab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3810000"/>
            <a:ext cx="6008687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 descr="Fig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950913"/>
            <a:ext cx="6629400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07D181-72D4-A94E-8A3C-4457296B59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4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70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0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0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04" y="260648"/>
            <a:ext cx="9144000" cy="6461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59F5F1-19B5-C34F-AE02-27009EFC9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32915"/>
      </p:ext>
    </p:extLst>
  </p:cSld>
  <p:clrMapOvr>
    <a:masterClrMapping/>
  </p:clrMapOvr>
  <p:transition advTm="598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>
            <a:ln>
              <a:noFill/>
            </a:ln>
            <a:solidFill>
              <a:srgbClr val="000099"/>
            </a:solidFill>
            <a:effectLst/>
            <a:latin typeface="Helvetica" pitchFamily="-6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>
            <a:ln>
              <a:noFill/>
            </a:ln>
            <a:solidFill>
              <a:srgbClr val="000099"/>
            </a:solidFill>
            <a:effectLst/>
            <a:latin typeface="Helvetica" pitchFamily="-6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116</Words>
  <Application>Microsoft Macintosh PowerPoint</Application>
  <PresentationFormat>Presentazione su schermo (4:3)</PresentationFormat>
  <Paragraphs>28</Paragraphs>
  <Slides>17</Slides>
  <Notes>17</Notes>
  <HiddenSlides>0</HiddenSlides>
  <MMClips>17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Dip. Biologia Cellulare e dello Sviluppo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Utente di Microsoft Office</cp:lastModifiedBy>
  <cp:revision>47</cp:revision>
  <cp:lastPrinted>2010-02-26T16:40:32Z</cp:lastPrinted>
  <dcterms:modified xsi:type="dcterms:W3CDTF">2020-03-13T19:49:55Z</dcterms:modified>
</cp:coreProperties>
</file>