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564" r:id="rId3"/>
    <p:sldId id="596" r:id="rId4"/>
    <p:sldId id="597" r:id="rId5"/>
    <p:sldId id="553" r:id="rId6"/>
    <p:sldId id="551" r:id="rId7"/>
    <p:sldId id="544" r:id="rId8"/>
    <p:sldId id="584" r:id="rId9"/>
    <p:sldId id="598" r:id="rId10"/>
    <p:sldId id="556" r:id="rId11"/>
    <p:sldId id="545" r:id="rId12"/>
    <p:sldId id="599" r:id="rId13"/>
    <p:sldId id="600" r:id="rId14"/>
    <p:sldId id="601" r:id="rId15"/>
    <p:sldId id="602" r:id="rId16"/>
    <p:sldId id="603" r:id="rId17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pSSIq029lquRS+W1k/HL2Q==" hashData="3h6eEGMqgnCm51kD6TpQL5cgv5zbMSE8hNnPUxyz2c0DmldHl0U27hugTsr2XY7VMwLfQWDM7nqVmm5tEYV6V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76" d="100"/>
          <a:sy n="76" d="100"/>
        </p:scale>
        <p:origin x="2680" y="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2004F-B063-4A46-B5AD-11EB3731F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B90021-773A-4B4F-A1C3-5DA5986389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492E4CA-E20B-3340-8E03-B9559A1D2DD4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641C108-2B65-7545-8CCB-DD577DDE464E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1BA5D3C-74E5-1A4B-845C-C713E0E35F9C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73E37E2-EFF4-5240-815E-91E37F76F239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1E5A164-B993-624B-8B49-5782C36B1342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8744919-F54C-2748-BA44-3C529C7DF908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A97A6DD-F75E-B243-9CBD-0436D113E1D5}" type="slidenum">
              <a:rPr lang="it-IT" sz="1200"/>
              <a:pPr/>
              <a:t>15</a:t>
            </a:fld>
            <a:endParaRPr lang="it-IT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55DE301-CECE-3343-9034-0270D5BD9EB4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55DE301-CECE-3343-9034-0270D5BD9EB4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778D761-5DDF-6841-8A17-E5B3F27BD587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646F660-03A0-7B48-B294-368D382CA7D7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C3972FD-1A71-5043-997C-6A41DDFC1502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646F660-03A0-7B48-B294-368D382CA7D7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646F660-03A0-7B48-B294-368D382CA7D7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467E488-4440-8A4D-A788-A4BE7A7D2D82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Anomalie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Cromosomiche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Numeriche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9E6159-09F8-904C-97D7-F05211D81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631825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pic>
        <p:nvPicPr>
          <p:cNvPr id="52227" name="Picture 3" descr="Tab 9"/>
          <p:cNvPicPr>
            <a:picLocks noChangeAspect="1" noChangeArrowheads="1"/>
          </p:cNvPicPr>
          <p:nvPr/>
        </p:nvPicPr>
        <p:blipFill>
          <a:blip r:embed="rId5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23913"/>
            <a:ext cx="6477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FD28C8-B1C4-F24B-B14D-18F8EB41A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2897" y="-942359"/>
            <a:ext cx="6142785" cy="869281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1043608" y="3933056"/>
            <a:ext cx="66247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Helvetica" pitchFamily="-60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652120" y="3717032"/>
            <a:ext cx="2376264" cy="2160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Helvetica" pitchFamily="-60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E2D9B6-C79A-5A4F-A455-EAC146F3E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3594"/>
      </p:ext>
    </p:extLst>
  </p:cSld>
  <p:clrMapOvr>
    <a:masterClrMapping/>
  </p:clrMapOvr>
  <p:transition advTm="93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57175" y="152400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Indicazioni per l</a:t>
            </a:r>
            <a:r>
              <a:rPr lang="ja-JP" altLang="it-IT" sz="3200" b="1" i="1">
                <a:solidFill>
                  <a:srgbClr val="FFFF00"/>
                </a:solidFill>
              </a:rPr>
              <a:t>’</a:t>
            </a:r>
            <a:r>
              <a:rPr lang="it-IT" altLang="ja-JP" sz="3200" b="1" i="1">
                <a:solidFill>
                  <a:srgbClr val="FFFF00"/>
                </a:solidFill>
              </a:rPr>
              <a:t>analisi citogenetica del feto</a:t>
            </a:r>
            <a:endParaRPr lang="it-IT" sz="3200" b="1" i="1">
              <a:solidFill>
                <a:srgbClr val="FFFF00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128713" y="1130300"/>
            <a:ext cx="6908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buFontTx/>
              <a:buChar char="•"/>
            </a:pPr>
            <a:r>
              <a:rPr lang="it-IT">
                <a:solidFill>
                  <a:srgbClr val="FFFF00"/>
                </a:solidFill>
              </a:rPr>
              <a:t> Età materna avanzata (oltre i 35 anni)</a:t>
            </a:r>
          </a:p>
          <a:p>
            <a:pPr algn="l">
              <a:lnSpc>
                <a:spcPct val="200000"/>
              </a:lnSpc>
              <a:buFontTx/>
              <a:buChar char="•"/>
            </a:pPr>
            <a:r>
              <a:rPr lang="it-IT">
                <a:solidFill>
                  <a:srgbClr val="FFFF00"/>
                </a:solidFill>
              </a:rPr>
              <a:t> Precedente figlio con sindrome di Down o altra aberrazione cromosomica</a:t>
            </a:r>
          </a:p>
          <a:p>
            <a:pPr algn="l">
              <a:lnSpc>
                <a:spcPct val="200000"/>
              </a:lnSpc>
              <a:buFontTx/>
              <a:buChar char="•"/>
            </a:pPr>
            <a:r>
              <a:rPr lang="it-IT">
                <a:solidFill>
                  <a:srgbClr val="FFFF00"/>
                </a:solidFill>
              </a:rPr>
              <a:t> Aberrazione strutturale nei cromosomi dei genitori</a:t>
            </a:r>
          </a:p>
        </p:txBody>
      </p:sp>
      <p:pic>
        <p:nvPicPr>
          <p:cNvPr id="547844" name="Picture 4" descr="Tab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281363"/>
            <a:ext cx="83058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4D663B-9312-C94E-A579-E0258642F7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57175" y="152400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Indicazioni per l</a:t>
            </a:r>
            <a:r>
              <a:rPr lang="ja-JP" altLang="it-IT" sz="3200" b="1" i="1">
                <a:solidFill>
                  <a:srgbClr val="FFFF00"/>
                </a:solidFill>
              </a:rPr>
              <a:t>’</a:t>
            </a:r>
            <a:r>
              <a:rPr lang="it-IT" altLang="ja-JP" sz="3200" b="1" i="1">
                <a:solidFill>
                  <a:srgbClr val="FFFF00"/>
                </a:solidFill>
              </a:rPr>
              <a:t>analisi citogenetica del feto</a:t>
            </a:r>
            <a:endParaRPr lang="it-IT" sz="3200" b="1" i="1">
              <a:solidFill>
                <a:srgbClr val="FFFF00"/>
              </a:solidFill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238500" y="715963"/>
            <a:ext cx="2668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Età materna avanzata</a:t>
            </a:r>
          </a:p>
        </p:txBody>
      </p:sp>
      <p:pic>
        <p:nvPicPr>
          <p:cNvPr id="68612" name="Picture 4" descr="Tab XX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9350"/>
            <a:ext cx="72898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100449-20D2-0A48-BCE6-238C83A78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57175" y="152400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Indicazioni per l</a:t>
            </a:r>
            <a:r>
              <a:rPr lang="ja-JP" altLang="it-IT" sz="3200" b="1" i="1">
                <a:solidFill>
                  <a:srgbClr val="FFFF00"/>
                </a:solidFill>
              </a:rPr>
              <a:t>’</a:t>
            </a:r>
            <a:r>
              <a:rPr lang="it-IT" altLang="ja-JP" sz="3200" b="1" i="1">
                <a:solidFill>
                  <a:srgbClr val="FFFF00"/>
                </a:solidFill>
              </a:rPr>
              <a:t>analisi citogenetica del feto</a:t>
            </a:r>
            <a:endParaRPr lang="it-IT" sz="3200" b="1" i="1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238500" y="715963"/>
            <a:ext cx="2668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Età materna avanzata</a:t>
            </a:r>
          </a:p>
        </p:txBody>
      </p:sp>
      <p:pic>
        <p:nvPicPr>
          <p:cNvPr id="70660" name="Picture 5" descr="Tab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6213"/>
            <a:ext cx="86868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1056F1-688D-A848-B8A1-B6833B990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57175" y="152400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Indicazioni per l</a:t>
            </a:r>
            <a:r>
              <a:rPr lang="ja-JP" altLang="it-IT" sz="3200" b="1" i="1">
                <a:solidFill>
                  <a:srgbClr val="FFFF00"/>
                </a:solidFill>
              </a:rPr>
              <a:t>’</a:t>
            </a:r>
            <a:r>
              <a:rPr lang="it-IT" altLang="ja-JP" sz="3200" b="1" i="1">
                <a:solidFill>
                  <a:srgbClr val="FFFF00"/>
                </a:solidFill>
              </a:rPr>
              <a:t>analisi citogenetica del feto</a:t>
            </a:r>
            <a:endParaRPr lang="it-IT" sz="3200" b="1" i="1">
              <a:solidFill>
                <a:srgbClr val="FFFF0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238500" y="715963"/>
            <a:ext cx="2668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Età materna avanzata</a:t>
            </a:r>
          </a:p>
        </p:txBody>
      </p:sp>
      <p:pic>
        <p:nvPicPr>
          <p:cNvPr id="72708" name="Picture 4" descr="Fig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43000"/>
            <a:ext cx="406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A5C6EA-08F1-6D49-81AC-3C7A5FD26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0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9144000" cy="64616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8EC9B3-5DB4-D342-8253-48FD286AD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8706"/>
      </p:ext>
    </p:extLst>
  </p:cSld>
  <p:clrMapOvr>
    <a:masterClrMapping/>
  </p:clrMapOvr>
  <p:transition advTm="104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8FAD87-D2A6-3B4C-A3D1-788A51512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2768"/>
      </p:ext>
    </p:extLst>
  </p:cSld>
  <p:clrMapOvr>
    <a:masterClrMapping/>
  </p:clrMapOvr>
  <p:transition advTm="17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ab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066800"/>
            <a:ext cx="58674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1752600" y="2895600"/>
            <a:ext cx="5638800" cy="18288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B15507-BEC3-B24C-9BA4-509AC7AA6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9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9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98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E77FB8-0914-3742-94D4-99835428F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1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pic>
        <p:nvPicPr>
          <p:cNvPr id="46083" name="Picture 3" descr="Tab 9"/>
          <p:cNvPicPr>
            <a:picLocks noChangeAspect="1" noChangeArrowheads="1"/>
          </p:cNvPicPr>
          <p:nvPr/>
        </p:nvPicPr>
        <p:blipFill>
          <a:blip r:embed="rId5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04875"/>
            <a:ext cx="8153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1F097-F5AE-7E45-9F15-EC6E26C4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7994" y="-761150"/>
            <a:ext cx="5914786" cy="83701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D88ECB-3027-A74C-9430-2F59DC491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0888"/>
      </p:ext>
    </p:extLst>
  </p:cSld>
  <p:clrMapOvr>
    <a:masterClrMapping/>
  </p:clrMapOvr>
  <p:transition advTm="4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628650" y="334963"/>
            <a:ext cx="78851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pic>
        <p:nvPicPr>
          <p:cNvPr id="48131" name="Picture 3" descr="Tab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9225"/>
            <a:ext cx="82296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C148CB-1A05-DA47-85BC-6558BDE1D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0464"/>
      </p:ext>
    </p:extLst>
  </p:cSld>
  <p:clrMapOvr>
    <a:masterClrMapping/>
  </p:clrMapOvr>
  <p:transition advTm="3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pic>
        <p:nvPicPr>
          <p:cNvPr id="50179" name="Picture 3" descr="Tab 9"/>
          <p:cNvPicPr>
            <a:picLocks noChangeAspect="1" noChangeArrowheads="1"/>
          </p:cNvPicPr>
          <p:nvPr/>
        </p:nvPicPr>
        <p:blipFill>
          <a:blip r:embed="rId5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04875"/>
            <a:ext cx="8153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6" name="Rectangle 4"/>
          <p:cNvSpPr>
            <a:spLocks noChangeArrowheads="1"/>
          </p:cNvSpPr>
          <p:nvPr/>
        </p:nvSpPr>
        <p:spPr bwMode="auto">
          <a:xfrm>
            <a:off x="533400" y="4343400"/>
            <a:ext cx="81534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BA3C0E-BCEF-0140-8714-C68538EBA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60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109</Words>
  <Application>Microsoft Macintosh PowerPoint</Application>
  <PresentationFormat>Presentazione su schermo (4:3)</PresentationFormat>
  <Paragraphs>34</Paragraphs>
  <Slides>15</Slides>
  <Notes>15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Helvetica</vt:lpstr>
      <vt:lpstr>Impact</vt:lpstr>
      <vt:lpstr>Times</vt:lpstr>
      <vt:lpstr>Blank Presentation</vt:lpstr>
      <vt:lpstr>1_Blank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dello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45</cp:revision>
  <cp:lastPrinted>2010-02-26T16:40:32Z</cp:lastPrinted>
  <dcterms:modified xsi:type="dcterms:W3CDTF">2020-03-12T15:55:17Z</dcterms:modified>
</cp:coreProperties>
</file>