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C56F9-35E0-4CF5-8CF7-7636FAF8A1FE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E03C1-56FB-4E89-BB8E-6DF95CA43BF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6EA6B-3A55-4956-A4CE-910B0DBFFA10}" type="slidenum">
              <a:rPr lang="it-IT"/>
              <a:pPr/>
              <a:t>2</a:t>
            </a:fld>
            <a:endParaRPr lang="it-IT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32238-13D2-4E28-B12E-27F337590BBB}" type="datetimeFigureOut">
              <a:rPr lang="it-IT" smtClean="0"/>
              <a:pPr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A6D9C-2347-4161-957E-21E835D65B9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Lezione 3: pulizia e normalizzazione dei dati di </a:t>
            </a:r>
            <a:r>
              <a:rPr lang="it-IT" dirty="0" err="1" smtClean="0"/>
              <a:t>trascrittomica</a:t>
            </a:r>
            <a:r>
              <a:rPr lang="it-IT" dirty="0" smtClean="0"/>
              <a:t> da esperimenti con DNA </a:t>
            </a:r>
            <a:r>
              <a:rPr lang="it-IT" dirty="0" err="1" smtClean="0"/>
              <a:t>microarrays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D9316EA-C9D0-4EB4-B4DE-A64AA5F2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7" y="881744"/>
            <a:ext cx="4023746" cy="46425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992CA88-D333-4E8F-8D11-BEEF2B4CD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93" y="881744"/>
            <a:ext cx="3888646" cy="4509824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2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55718" y="1293223"/>
            <a:ext cx="57705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Normalizzazione Globale: si applica per eliminare errori sistematici. Per essere applicata devo stare studiando un fenomeno che in teoria porta a modulazione di un sottoinsieme dei geni in esame (i geni modulati non dovrebbero superare il 30%). Metodi: integrazione lineare su </a:t>
            </a:r>
            <a:r>
              <a:rPr lang="it-IT" dirty="0" err="1" smtClean="0"/>
              <a:t>scatter</a:t>
            </a:r>
            <a:r>
              <a:rPr lang="it-IT" dirty="0" smtClean="0"/>
              <a:t> plot o su plot MA o </a:t>
            </a:r>
            <a:r>
              <a:rPr lang="it-IT" dirty="0" err="1" smtClean="0"/>
              <a:t>Lowess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Normalizzazione per punti di controllo: si applica per eliminare errori sistematici quando mi aspetto una modulazione sulla maggior parte dei miei geni target. Consiste nell’utilizzo di geni la cui espressione ritengo invariante rispetto alla condizione o alle condizioni che sto analizzando (esempio geni calibratori in </a:t>
            </a:r>
            <a:r>
              <a:rPr lang="it-IT" dirty="0" err="1" smtClean="0"/>
              <a:t>arrays</a:t>
            </a:r>
            <a:r>
              <a:rPr lang="it-IT" dirty="0" smtClean="0"/>
              <a:t> tematici).</a:t>
            </a:r>
            <a:endParaRPr lang="it-IT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7786710" y="2071678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64EB81E-70A5-4D34-BFE7-CAD6D6F4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240" y="0"/>
            <a:ext cx="501352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215206" y="2857496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3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7F02D02-532C-46E3-A343-032204B6D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6" y="1453243"/>
            <a:ext cx="4254984" cy="3657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3060312-67D8-45ED-AFBD-33C2F72D2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671" y="1174088"/>
            <a:ext cx="3888646" cy="4509824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3571868" y="5286388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47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99ADDB7-2DEA-400B-BF1C-A10F7C9BD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117" y="0"/>
            <a:ext cx="2917767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339C25A-1B86-4299-ACEE-35190961C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92" y="1534885"/>
            <a:ext cx="4490966" cy="30861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3643306" y="121442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0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BDCF3AF-7CF7-4701-9A23-FFA07B57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11" y="490128"/>
            <a:ext cx="5537179" cy="587774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572396" y="1142984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4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96D2128-EE7A-413D-BD4D-38EA35ACE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74" y="0"/>
            <a:ext cx="334485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572396" y="1000108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3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516E76F-522D-4A14-BA1B-8E206EB4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19" y="0"/>
            <a:ext cx="466936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000892" y="1785926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41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C2769D31-1620-4EB5-9BBB-5D66C0651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685" y="0"/>
            <a:ext cx="361063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572264" y="1857364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8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072D4FD-281A-4073-BF96-98B9A2D78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25" y="1228418"/>
            <a:ext cx="5644350" cy="440116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143768" y="85723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9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42902"/>
            <a:ext cx="3960813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6714" y="3865563"/>
            <a:ext cx="450215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9675" y="1052514"/>
            <a:ext cx="23050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C4860C82-CE2E-42E1-89A2-E4045FBBD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76" y="995023"/>
            <a:ext cx="4286849" cy="486795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000892" y="1000108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B95A0D4-209C-490B-BCDB-7C241E13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2" y="1028365"/>
            <a:ext cx="4451177" cy="480127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786578" y="157161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67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3DC61FB-ADBE-470F-87D7-543D7B180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741" y="1114102"/>
            <a:ext cx="4122519" cy="462979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858016" y="157161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9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ECD962E-D578-4095-97CD-AC31D862C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727" y="1118865"/>
            <a:ext cx="4222546" cy="462027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8143900" y="1500174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5CEFFAA-B217-435B-B5B0-665923846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42" y="2266788"/>
            <a:ext cx="5622916" cy="232442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786314" y="1928802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8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681" y="186251"/>
            <a:ext cx="8577122" cy="642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57700" y="3276600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38215"/>
            <a:ext cx="76200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5715008" y="642918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0" y="1771650"/>
            <a:ext cx="4762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722223" y="886097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1A07624-4DF4-4DC4-85AE-6FDE4530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379" y="0"/>
            <a:ext cx="522524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572396" y="2000240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3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20EA4DF-4E54-469B-8B96-14DF67953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71" y="0"/>
            <a:ext cx="535505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1428728" y="3071810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4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52400"/>
            <a:ext cx="3932238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1" y="3886202"/>
            <a:ext cx="7931150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8072462" y="1785926"/>
            <a:ext cx="2286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DB9D759-5805-428A-902F-42958742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63"/>
            <a:ext cx="6007940" cy="43684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5D5C4CA-9674-462B-AF22-5B87E9B66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702" y="3160016"/>
            <a:ext cx="2986505" cy="3477110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102928" y="1212669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2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122</Words>
  <Application>Microsoft Office PowerPoint</Application>
  <PresentationFormat>Presentazione su schermo (4:3)</PresentationFormat>
  <Paragraphs>5</Paragraphs>
  <Slides>24</Slides>
  <Notes>1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Lezione 3: pulizia e normalizzazione dei dati di trascrittomica da esperimenti con DNA microarrays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3: pulizia e normalizzazione dei dati di trascrittomica da esperimenti con DNA microarrays</dc:title>
  <dc:creator>Standard</dc:creator>
  <cp:lastModifiedBy>Standard</cp:lastModifiedBy>
  <cp:revision>2</cp:revision>
  <dcterms:created xsi:type="dcterms:W3CDTF">2020-03-10T12:16:03Z</dcterms:created>
  <dcterms:modified xsi:type="dcterms:W3CDTF">2020-03-10T12:23:20Z</dcterms:modified>
</cp:coreProperties>
</file>