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601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577" r:id="rId17"/>
    <p:sldId id="578" r:id="rId18"/>
    <p:sldId id="271" r:id="rId19"/>
    <p:sldId id="579" r:id="rId20"/>
    <p:sldId id="580" r:id="rId21"/>
    <p:sldId id="581" r:id="rId22"/>
    <p:sldId id="582" r:id="rId23"/>
    <p:sldId id="583" r:id="rId24"/>
    <p:sldId id="589" r:id="rId25"/>
    <p:sldId id="584" r:id="rId26"/>
    <p:sldId id="585" r:id="rId27"/>
    <p:sldId id="586" r:id="rId28"/>
    <p:sldId id="587" r:id="rId29"/>
    <p:sldId id="588" r:id="rId30"/>
    <p:sldId id="590" r:id="rId31"/>
    <p:sldId id="591" r:id="rId32"/>
    <p:sldId id="592" r:id="rId33"/>
    <p:sldId id="593" r:id="rId34"/>
    <p:sldId id="594" r:id="rId35"/>
    <p:sldId id="596" r:id="rId36"/>
    <p:sldId id="595" r:id="rId37"/>
    <p:sldId id="598" r:id="rId38"/>
    <p:sldId id="599" r:id="rId39"/>
    <p:sldId id="600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37578-5BB3-4038-BD39-AD70D575022E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A71EE-3538-47A3-AD58-2EB3DDC5213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96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0341AF-163A-43C3-B141-8FA5B9459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831AC-9307-4E56-BE65-6604C0FEFC55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28386" name="Rectangle 2">
            <a:extLst>
              <a:ext uri="{FF2B5EF4-FFF2-40B4-BE49-F238E27FC236}">
                <a16:creationId xmlns:a16="http://schemas.microsoft.com/office/drawing/2014/main" id="{FC04577B-E6CA-43CA-BE20-BDD40AF6EC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32042307-8CA7-449A-AAF9-9BEAE58F6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37F95F-2615-44F0-81B6-57B944683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29AE21-A33E-4226-B0B0-76E928EB5D72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530434" name="Rectangle 2">
            <a:extLst>
              <a:ext uri="{FF2B5EF4-FFF2-40B4-BE49-F238E27FC236}">
                <a16:creationId xmlns:a16="http://schemas.microsoft.com/office/drawing/2014/main" id="{4ABF3463-E029-428A-822E-72505141B3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>
            <a:extLst>
              <a:ext uri="{FF2B5EF4-FFF2-40B4-BE49-F238E27FC236}">
                <a16:creationId xmlns:a16="http://schemas.microsoft.com/office/drawing/2014/main" id="{91895D3C-B772-4872-8958-1C0F47EB4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65794E-9E7C-4A95-BE97-673C6868A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D06FBF8-9CFD-4710-8B62-BEB5B1FCC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FCB0A4-2534-4E00-A2DA-23B661FE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B01B7E-5C4F-44A6-9E08-767C9344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A2C958-4C33-42BA-8855-9F853B79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29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8DAA5-7F50-424D-A733-6DCAA40F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2133F1-24D1-497E-B08E-FF478B285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AB1368-E5B0-4CD3-9ABF-C1071F86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8EE556-E630-4545-A6E1-E5D36C5E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5B5722-21BE-45AB-9B70-67132ABB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903E231-7797-4F9D-B0AA-E8FD520B0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D1F162-0BE1-4985-825C-330F284CD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5730FA-D11B-401D-A124-68A1CCE7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BFE8CE-6D0E-4D47-94E7-C2183A5B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3BC475-C98C-414B-B909-A051592E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35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06E2E0-84FE-4EC6-A0B0-1B6500DB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FE0E2B-032F-40B9-89A8-47B14F1D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549445-E8C6-4359-A41C-94CFFDC4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5B7A47-C4CE-4987-AF4C-8EFF0BB9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F8AFAC-A332-4343-B83B-36D1ED0E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EA27A-40B4-43F5-A840-7446F2B3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7302BA-41FA-4106-A02D-BD8BAF563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738D06-5594-4344-BFB3-1B0315B6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BE4AC1-0A5E-46B4-B195-60ADCC15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C5037B-A833-4C61-BD27-AE2F409D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8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4D1FAB-6A43-4C0F-B2A9-82CE4BC5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AAF475-0AEE-44FF-8BE4-7D68B2F58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72A984-252C-4A5C-870E-E7748CB85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1F94FE-8FD4-4C92-880B-69A6F7E5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FBEB93-6A44-4E99-8C50-C6842B45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616B4A-3F11-4BC3-B776-4143712D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8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D144F-FE8D-47CB-8B16-FC827304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1F4A26-CF4E-4EB0-9ECE-6AAF18169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2EEB95-F18B-4CA4-B436-2C8724AAE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5D69D3-A6CE-45AB-9743-852D87D6A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1245FC2-D12B-4541-BE22-5EB55F742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CDE775-9598-4092-80DC-4F09FF69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6615723-97A8-4745-A7D2-0399BB2B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6117134-F407-40D0-9B1B-7CB99EAC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0F02EB-2D34-4DB4-8635-70DA6170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A51484-EEE0-4D38-99AC-334762BA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DA32BF-F32D-4F4D-A6D0-A2769D08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0F384A-C873-4F4E-A000-93512126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60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7B5B71A-9CC9-4BAB-8B70-18B0AFD6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3966CB-0FD7-4D4B-94A5-70197281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A26960-5830-4C23-8F75-0E3C877C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13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0C053E-13D1-445C-AFA7-E8F9E3BB8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F5DB46-FA02-422B-93A8-0F635705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165AE9-4DB9-4238-B82C-BBBC9B23F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601DCA-FCBF-4355-93D3-D55BA8E3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16DCB8-FA1B-41E8-B92E-3390EE68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DC9CFB-9C26-47B9-906C-89E5B04D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33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941D5-57D1-42CC-9539-FD0063CC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359589-7824-4209-9A93-9FBD60BF2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A64233-F5CC-4680-9344-9E814377A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39C4D3-22A7-4466-93CD-F0BBF4C9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B822C9-97C5-4086-A354-F527EFD9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F8DC2D-2F82-4D97-ABC8-529D7E31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06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2C8F931-5AB9-4851-9086-64F098879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F485FE-9FFD-476E-B993-6F04E2ACA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5C7FE1-3BC6-4985-9E66-8AC00EC3B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86A-3277-456E-9AFD-A2895D070A5A}" type="datetimeFigureOut">
              <a:rPr lang="it-IT" smtClean="0"/>
              <a:pPr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62535D-3A6F-4368-AB23-88A9FD1C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88B70C-6A66-47A7-ADDB-1DB538FF0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F8B48-C949-4B19-A787-C4E72C896B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74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569A79-F111-424C-BB95-EDA19C6368AC}"/>
              </a:ext>
            </a:extLst>
          </p:cNvPr>
          <p:cNvSpPr txBox="1"/>
          <p:nvPr/>
        </p:nvSpPr>
        <p:spPr>
          <a:xfrm>
            <a:off x="1691172" y="1714500"/>
            <a:ext cx="8809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Software per le interazioni geniche e banche dati pubbliche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E30B82-B306-4D5B-BA39-926B6A7F4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56" y="918812"/>
            <a:ext cx="10126488" cy="502037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71913B-2FF1-46AD-9577-6C09FBAD8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14" y="1166497"/>
            <a:ext cx="9831172" cy="4525006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8CF5582-C7A8-4C6C-A4B6-D664AE91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183" y="0"/>
            <a:ext cx="9929634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5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C22E7E-7080-49A8-BA98-826EFD23F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94" y="0"/>
            <a:ext cx="10358811" cy="6858000"/>
          </a:xfrm>
          <a:prstGeom prst="rect">
            <a:avLst/>
          </a:prstGeom>
        </p:spPr>
      </p:pic>
      <p:sp>
        <p:nvSpPr>
          <p:cNvPr id="3" name="Freccia in giù 2">
            <a:extLst>
              <a:ext uri="{FF2B5EF4-FFF2-40B4-BE49-F238E27FC236}">
                <a16:creationId xmlns:a16="http://schemas.microsoft.com/office/drawing/2014/main" id="{992A1C1D-2CE3-44E9-A9D0-085A63BEA5D3}"/>
              </a:ext>
            </a:extLst>
          </p:cNvPr>
          <p:cNvSpPr/>
          <p:nvPr/>
        </p:nvSpPr>
        <p:spPr>
          <a:xfrm>
            <a:off x="9552214" y="5080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4408F0-25F3-4127-8F68-D5AEE9B66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500" y="0"/>
            <a:ext cx="989100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F40150C-B764-47AF-A106-4D8FED309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29" y="580627"/>
            <a:ext cx="11231542" cy="5696745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>
            <a:extLst>
              <a:ext uri="{FF2B5EF4-FFF2-40B4-BE49-F238E27FC236}">
                <a16:creationId xmlns:a16="http://schemas.microsoft.com/office/drawing/2014/main" id="{D5589F40-799E-4F27-9F9E-A758EC38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162175"/>
            <a:ext cx="571500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>
            <a:extLst>
              <a:ext uri="{FF2B5EF4-FFF2-40B4-BE49-F238E27FC236}">
                <a16:creationId xmlns:a16="http://schemas.microsoft.com/office/drawing/2014/main" id="{623E28E4-BC37-416B-B44A-17C870DA5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1"/>
            <a:ext cx="36099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9411" name="Picture 3">
            <a:extLst>
              <a:ext uri="{FF2B5EF4-FFF2-40B4-BE49-F238E27FC236}">
                <a16:creationId xmlns:a16="http://schemas.microsoft.com/office/drawing/2014/main" id="{374198DD-4728-45BB-B657-FE8B4516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1"/>
            <a:ext cx="50482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9412" name="Picture 4">
            <a:extLst>
              <a:ext uri="{FF2B5EF4-FFF2-40B4-BE49-F238E27FC236}">
                <a16:creationId xmlns:a16="http://schemas.microsoft.com/office/drawing/2014/main" id="{D486799B-D767-4786-BE6F-9F65DAE8A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1"/>
            <a:ext cx="25146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9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2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E4E42F0-4C39-4139-A708-BFDE3F517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402" y="0"/>
            <a:ext cx="944519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B51A76E-3B5B-452A-9B56-2BA962467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891" y="1604708"/>
            <a:ext cx="4782217" cy="3648584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AE38A02-01A9-4DA1-AFEE-1545387AA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90" y="0"/>
            <a:ext cx="867662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7083CE-3211-4662-9FCA-E853CB6EF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45" y="0"/>
            <a:ext cx="880910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9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3907C0-C465-480A-BA1D-5662CDC66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30" y="0"/>
            <a:ext cx="578053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27B320-A850-44D7-A016-3EBC8B99C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3" y="0"/>
            <a:ext cx="6522834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9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D822CEA-EAA5-4009-854A-F8F51F769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18" y="0"/>
            <a:ext cx="538005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01ED40-73EC-4004-8711-0D833D3CE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236" y="0"/>
            <a:ext cx="6267872" cy="68580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3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504814-0474-48BF-9B06-8FD1CF7E1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825" y="0"/>
            <a:ext cx="735434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6BAC5E-A373-4DEE-BE1A-9CF2D7FC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07" y="1495155"/>
            <a:ext cx="4915586" cy="386769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0D00A1-04C4-4C13-8A2A-86B9DDE8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735" y="0"/>
            <a:ext cx="668252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619ABD1-CA4B-4297-963A-B4DDB871A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95" y="0"/>
            <a:ext cx="617381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AE681C-2EF2-48CD-8518-EAB1E0AC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733" y="1647576"/>
            <a:ext cx="5258534" cy="3562847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A1F5AC-A9B0-446C-9DF9-3EA7A272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0"/>
            <a:ext cx="971549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A7A76D-030D-460B-B22A-1982069D9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4" y="0"/>
            <a:ext cx="1096353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DA37733-5AA4-4C5E-A5B0-19954A020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" y="0"/>
            <a:ext cx="1158607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AA12C3-CED4-4483-9B98-F67507803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04" y="0"/>
            <a:ext cx="1113739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1EC55B9-98E2-42C6-8DB7-874F1DC60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34" y="328180"/>
            <a:ext cx="11336332" cy="620164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C7ADFA-DCDD-46DB-9F94-7208A13C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29" y="0"/>
            <a:ext cx="9206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13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E5D251-87B5-4A8B-9584-1D94A20DA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18" y="0"/>
            <a:ext cx="1011156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89C77B-6897-4595-BF28-1A6F6BE70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07" y="1666629"/>
            <a:ext cx="11536385" cy="3524742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141977-2FBA-4507-A775-1C61B240A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36" y="0"/>
            <a:ext cx="10199928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5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87DA55-092F-46AB-AC73-FFCF4ED54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1" y="0"/>
            <a:ext cx="11083637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50C8728-E21B-49E0-958F-B5F64F400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70" y="0"/>
            <a:ext cx="11313459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4738C67-793E-46C3-91FB-FA1FE4F30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6" y="104311"/>
            <a:ext cx="12050807" cy="664937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EF739DA-45D9-43B0-9B83-E1BFB5071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637" y="0"/>
            <a:ext cx="9760726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FBCF42E-A009-4E78-B89C-D128CE63B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400" y="0"/>
            <a:ext cx="9669200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4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DD2981-E466-4719-BA33-E64426FE0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829" y="0"/>
            <a:ext cx="9842342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A4F48B-5F5F-412D-B18D-96845FC75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756" y="42390"/>
            <a:ext cx="9402487" cy="677322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0E4B011-1756-41A2-9533-4F2E9C994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348" y="0"/>
            <a:ext cx="8777304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706A08-6E1B-4310-9DEC-106FAFF23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887" y="94784"/>
            <a:ext cx="9850225" cy="6668431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11</Words>
  <Application>Microsoft Office PowerPoint</Application>
  <PresentationFormat>Widescreen</PresentationFormat>
  <Paragraphs>3</Paragraphs>
  <Slides>39</Slides>
  <Notes>2</Notes>
  <HiddenSlides>0</HiddenSlides>
  <MMClips>38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LabC4</dc:creator>
  <cp:lastModifiedBy>LabC4</cp:lastModifiedBy>
  <cp:revision>16</cp:revision>
  <dcterms:created xsi:type="dcterms:W3CDTF">2020-03-23T09:21:27Z</dcterms:created>
  <dcterms:modified xsi:type="dcterms:W3CDTF">2020-03-25T17:17:08Z</dcterms:modified>
</cp:coreProperties>
</file>