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6" r:id="rId3"/>
    <p:sldId id="258" r:id="rId4"/>
    <p:sldId id="257" r:id="rId5"/>
    <p:sldId id="259" r:id="rId6"/>
    <p:sldId id="260" r:id="rId7"/>
    <p:sldId id="262" r:id="rId8"/>
    <p:sldId id="261" r:id="rId9"/>
    <p:sldId id="263" r:id="rId10"/>
    <p:sldId id="28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92" r:id="rId22"/>
    <p:sldId id="293" r:id="rId23"/>
    <p:sldId id="294" r:id="rId24"/>
    <p:sldId id="295" r:id="rId25"/>
    <p:sldId id="296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97" r:id="rId37"/>
    <p:sldId id="285" r:id="rId38"/>
    <p:sldId id="286" r:id="rId39"/>
    <p:sldId id="287" r:id="rId40"/>
    <p:sldId id="288" r:id="rId41"/>
    <p:sldId id="290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B575F-3127-42A0-B194-28786404E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FC74C7-1357-4377-9D79-B6084D09C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6F4E6E-5D0E-4A51-962D-0FF6BBA3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25746C-CAD1-49BD-8EEE-D54845FB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E2DAAE-8D3D-406A-BF11-C354ADBC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61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54664-34E3-4BFC-8839-F229C540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651B42-E39B-4133-913E-F7EF427CD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C6B9F8-D59F-4110-9316-2255BA47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7E9FC3-E264-4995-80BE-676ED951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479EB6-276F-4ECF-935C-86DCFFFF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95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8ADFAF-0751-434B-BC3F-70656637B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7C2F89-30A7-4696-8904-176338A16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BA7B80-31EA-4D38-BCF4-AAE7B75F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4EC9F6-0A5D-44EA-B773-00EC56FB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D77B98-8BC3-4680-AC94-8EFE69EA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41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D6F02C-758A-48BF-A77B-759B244C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D9B20C-89BA-4605-886A-FE851B3FF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8D3040-C7BF-4CFE-A4F1-24BADB72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0A4BC-E3A9-4D85-993B-010D7F02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4DF6A8-D9FA-4C55-990D-1F0DE2CE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85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5C319-6B23-460A-A99D-6F1A6FE2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A1FA8C-8DA3-493D-AA0B-7F4CED93D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713610-CBB9-4320-A3E1-C2E875BD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5BE0CD-EE90-425D-AF32-84699283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C03A34-D952-445A-B790-3DA6DF60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44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6F96FC-184C-42DC-A45B-3F583E51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D5EB0D-C4EB-4915-8A6F-115958687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9F579A-F7E5-4D66-A309-3B17F7407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0A2780-29CD-498C-848D-CFF378F0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68E8A2-2035-47E6-8D69-F10391C0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D0D907-C561-421D-BE30-C19E8392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39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A6D4D-1B48-4DF6-B0AA-8B14F87B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CE49AF-888E-4E51-845C-FADBEE94A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79E78B-9CA1-4BCF-A39C-50A635494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C09F6EB-B9B8-4922-AC0C-C7C60BB1B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22AFC9E-5296-4330-B934-9F675C98F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6672CB9-4E0B-46B5-8BEE-84B06156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1DA2572-7174-401D-877B-2312AD61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9DE2B7-945B-4019-A08A-9250B315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22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92CA7-CF3B-4590-90A4-19FCD30D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81FC66-BC85-45E3-A906-7A1AE31D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1ABA2D-4D66-4246-A99A-38F43122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34F049-BDBE-41E0-955B-83DA753B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37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430E720-9572-4F20-BA47-14E1C9AA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DDF384F-0404-45D4-AD12-DA5E1F4C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35159A-4965-4274-942F-C2D61EEE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50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6B72D-D341-4011-9817-3CBC9051F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B92C78-426E-43BE-9B8F-6EA46F89A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F5D5EE-B8A0-4A97-A486-C4CDD8EEB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832625-7E97-4A4F-A459-7CDB799B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94DF0A-0380-40AE-9467-59591CC4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3FF7F0-F778-475D-B728-7245E430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59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272CB-CA75-46D8-8C70-FE17AB47D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930079-002A-400F-8CAF-474690D94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42DD5F-0A3B-44A4-A9F9-4722DFF18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7E18A5-D907-4255-996D-9A4E7414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940883-DEFB-464C-88EF-8F8F20B3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FCFF91-1131-4EB9-8D62-9C5DACE5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15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3CCC59-2587-452C-8348-35D45AFB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14A061-4735-4DD4-807A-8DBC4B173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DED9D0-0CC8-42C8-BF1A-1FF0EDCAB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16B1-F885-46C9-89E3-2A955A0BED59}" type="datetimeFigureOut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5CB540-9CB3-4F30-9CD7-66FA5F794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BCAFF0-72DD-4148-939F-03D91CDDC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AB51C-641C-4D24-9604-B1DF916C9F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4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4.WAV"/><Relationship Id="rId7" Type="http://schemas.openxmlformats.org/officeDocument/2006/relationships/image" Target="../media/image1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WAV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422CC6B-54A7-4847-B14E-52B32E99641F}"/>
              </a:ext>
            </a:extLst>
          </p:cNvPr>
          <p:cNvSpPr/>
          <p:nvPr/>
        </p:nvSpPr>
        <p:spPr>
          <a:xfrm>
            <a:off x="2425700" y="13659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dirty="0"/>
              <a:t>Tutorial sull’utilizzo di una piattaforma di analisi di dati di </a:t>
            </a:r>
            <a:r>
              <a:rPr lang="it-IT" sz="3200" dirty="0" err="1"/>
              <a:t>trascrittomica</a:t>
            </a:r>
            <a:endParaRPr lang="it-IT" sz="3200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1DBC81-FAE8-450A-B61C-F3EFC2AE6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41" y="137653"/>
            <a:ext cx="8364117" cy="658269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DD30F9-F86A-4AB3-8CCA-D01873F1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367" y="0"/>
            <a:ext cx="627926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CFB4A4-165D-4C39-9D04-043EB6234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742" y="0"/>
            <a:ext cx="694051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145627-2C3B-4AF3-B576-E7335774C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3" y="319531"/>
            <a:ext cx="1895740" cy="34104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A860845-FF14-4619-B60A-677CE496E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627" y="319531"/>
            <a:ext cx="2229161" cy="441069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DF75FBD-17F9-4F13-AA07-9B22EF466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652" y="442806"/>
            <a:ext cx="7558348" cy="5932378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4DE618-971D-4AB6-91AE-D9C6ACAA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809" y="0"/>
            <a:ext cx="9838381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5F62E7-708F-4494-B45E-3507E31A3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920" y="0"/>
            <a:ext cx="896215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1E6877-8D08-4DA5-9229-6BCCD5ED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794" y="0"/>
            <a:ext cx="9046411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B3F882-6425-4C9D-9A1A-8FA6C6C21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47" y="254740"/>
            <a:ext cx="3315163" cy="56300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E0D0F6-5872-4831-907F-4659FD4E6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344" y="776171"/>
            <a:ext cx="3790824" cy="40621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2D4F188-2598-4E49-846F-DA0B8F8EA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402" y="626266"/>
            <a:ext cx="4401164" cy="4887007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90E852F-B7AC-4819-902A-4B0544D4F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373" y="496962"/>
            <a:ext cx="2391109" cy="5439534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62D2A67-81AB-48BF-A78B-F0CA7AACF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44" y="0"/>
            <a:ext cx="1082211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345B33B-2A15-4E0B-B053-E38849A2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" y="733049"/>
            <a:ext cx="12069859" cy="5391902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B5A47D-9421-43DC-9E7D-6F6F1FFEC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362" y="761628"/>
            <a:ext cx="8421275" cy="533474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9DD868-36AA-4F21-B982-8A00251F1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99" y="137653"/>
            <a:ext cx="8611802" cy="658269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64F3188-DE33-4E92-90E9-382F4D33F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704" y="166232"/>
            <a:ext cx="9440592" cy="652553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9FCB130-E583-4E96-992B-C73B1DE26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78" y="194811"/>
            <a:ext cx="8735644" cy="646837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33E582-70A3-46D7-9165-3842410BB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13" y="190048"/>
            <a:ext cx="10917174" cy="647790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7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51B8D5-8DDB-4029-BF4E-6B565D65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87" y="223390"/>
            <a:ext cx="10755226" cy="641122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7EBD7A-2C30-4FDA-AFA7-06D52E06C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680" y="1168599"/>
            <a:ext cx="5296639" cy="363905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5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5D54712-E7CE-4620-A4B5-C31B99D8E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858" y="0"/>
            <a:ext cx="926228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31E2FB-84C5-4312-ADD0-4F0B8A85A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756" y="99548"/>
            <a:ext cx="9402487" cy="665890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109B1C-9E93-4A80-A765-DEF48859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34" y="0"/>
            <a:ext cx="8894531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447917-9F46-445E-AE0B-630F4E09A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69" y="0"/>
            <a:ext cx="10234862" cy="6858000"/>
          </a:xfrm>
          <a:prstGeom prst="rect">
            <a:avLst/>
          </a:prstGeom>
        </p:spPr>
      </p:pic>
      <p:sp>
        <p:nvSpPr>
          <p:cNvPr id="3" name="Freccia a sinistra 2">
            <a:extLst>
              <a:ext uri="{FF2B5EF4-FFF2-40B4-BE49-F238E27FC236}">
                <a16:creationId xmlns:a16="http://schemas.microsoft.com/office/drawing/2014/main" id="{15E2EF56-5FAF-49C3-8E7A-AA6D2BA6AA30}"/>
              </a:ext>
            </a:extLst>
          </p:cNvPr>
          <p:cNvSpPr/>
          <p:nvPr/>
        </p:nvSpPr>
        <p:spPr>
          <a:xfrm>
            <a:off x="10851481" y="3060700"/>
            <a:ext cx="7239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03A197-B898-4899-A68E-B18F64E3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787" y="0"/>
            <a:ext cx="740242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EF2393-37BD-47F5-A1DE-1F3427FB8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793" y="0"/>
            <a:ext cx="773241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1BDF106-AE51-418B-92FA-E55C3A026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628" y="294837"/>
            <a:ext cx="5334744" cy="626832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959C51D-46DB-48A4-BFC0-9BFD8FBFF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806" y="425546"/>
            <a:ext cx="5639587" cy="512516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346D37-C8E2-4A6A-99FB-E83645AD1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6" y="804496"/>
            <a:ext cx="12050807" cy="524900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C8C7C81-4C4B-4AED-A253-F5F76BF0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463"/>
            <a:ext cx="12192000" cy="631507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14654F1-D6AD-4675-9D2D-D784FB92C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30" y="132890"/>
            <a:ext cx="8697539" cy="659222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0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D2C7D0-39F4-40A9-8103-6CD404E10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183" y="0"/>
            <a:ext cx="934963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E41544-A237-48F9-AF57-448FCAA48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111" y="0"/>
            <a:ext cx="4173777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190CAB-3C24-4DD5-A8FC-0A31FB3C2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247" y="0"/>
            <a:ext cx="983750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15312A-7CE1-43F1-94F8-7331AE083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92" y="1007400"/>
            <a:ext cx="5163271" cy="2981741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4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25472A6-7FF4-4433-BCFD-FED1EE48D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401" y="0"/>
            <a:ext cx="9721197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F1B545-88D5-46E5-B920-ED199B956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47" y="877537"/>
            <a:ext cx="3134162" cy="17718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051C91-EAAA-48DD-AE53-75C9169F6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893" y="839431"/>
            <a:ext cx="2610214" cy="18100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3E4FA5-62B0-4C81-AE00-8DEB11FB1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043" y="925168"/>
            <a:ext cx="1648055" cy="1724266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B74D7F-AECB-4CF9-93A1-F6C75BEDC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66" y="66205"/>
            <a:ext cx="11060068" cy="6725589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3B8A636-75E0-49D9-9D19-E93DC174D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01" y="76200"/>
            <a:ext cx="6258798" cy="35056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2797AF3-BE97-4D19-A778-A83C19299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534" y="76200"/>
            <a:ext cx="9097645" cy="5963482"/>
          </a:xfrm>
          <a:prstGeom prst="rect">
            <a:avLst/>
          </a:prstGeom>
        </p:spPr>
      </p:pic>
      <p:sp>
        <p:nvSpPr>
          <p:cNvPr id="4" name="Freccia a sinistra 3">
            <a:extLst>
              <a:ext uri="{FF2B5EF4-FFF2-40B4-BE49-F238E27FC236}">
                <a16:creationId xmlns:a16="http://schemas.microsoft.com/office/drawing/2014/main" id="{C50234BB-663E-4D53-AAA5-420377AEE00B}"/>
              </a:ext>
            </a:extLst>
          </p:cNvPr>
          <p:cNvSpPr/>
          <p:nvPr/>
        </p:nvSpPr>
        <p:spPr>
          <a:xfrm>
            <a:off x="6667500" y="1308100"/>
            <a:ext cx="4318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149F9B4-2A53-462D-9CE0-668E230D6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914" y="75732"/>
            <a:ext cx="8926171" cy="670653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9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AE32B8-924B-45AC-83C4-89917D2A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284" y="180521"/>
            <a:ext cx="7573432" cy="6496957"/>
          </a:xfrm>
          <a:prstGeom prst="rect">
            <a:avLst/>
          </a:prstGeom>
        </p:spPr>
      </p:pic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7B7C6D80-20E5-4AC0-99F0-7D3A0B4F2DD7}"/>
              </a:ext>
            </a:extLst>
          </p:cNvPr>
          <p:cNvSpPr/>
          <p:nvPr/>
        </p:nvSpPr>
        <p:spPr>
          <a:xfrm>
            <a:off x="1663700" y="5880100"/>
            <a:ext cx="787908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9C2738-350E-46F1-B076-EB8BD02E2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223" y="0"/>
            <a:ext cx="9025554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11</Words>
  <Application>Microsoft Office PowerPoint</Application>
  <PresentationFormat>Widescreen</PresentationFormat>
  <Paragraphs>1</Paragraphs>
  <Slides>41</Slides>
  <Notes>0</Notes>
  <HiddenSlides>0</HiddenSlides>
  <MMClips>42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LabC4</dc:creator>
  <cp:lastModifiedBy>LabC4</cp:lastModifiedBy>
  <cp:revision>22</cp:revision>
  <dcterms:created xsi:type="dcterms:W3CDTF">2020-03-16T16:37:13Z</dcterms:created>
  <dcterms:modified xsi:type="dcterms:W3CDTF">2020-03-19T12:42:07Z</dcterms:modified>
</cp:coreProperties>
</file>