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1" r:id="rId14"/>
    <p:sldId id="269" r:id="rId15"/>
    <p:sldId id="270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0" r:id="rId25"/>
    <p:sldId id="282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6E21B3-D703-4EA5-870D-B5A975DC8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232B94C-D4DB-47CC-9DE3-84BA4C5B3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2DEAD8-0842-45C0-8F08-131760276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21DCB-80E0-4B23-854E-4D0E6BCF301A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13ED80-D64C-4937-98BC-1BDBEEC3C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212035-D8D4-4A43-BEDC-5227CF32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006A-6DF1-4072-9250-0BF7C214AD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917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D0C82C-77A0-4512-8309-0BC0C4AB4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F23EE06-0F1C-4F3A-997F-D99E0814F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5D582A-5CD3-4959-8DA1-A2B2C82A7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21DCB-80E0-4B23-854E-4D0E6BCF301A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1FA01C-8FCC-40C0-88FE-F7977F231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97C2E6-38EE-478A-94E5-8BEDCD036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006A-6DF1-4072-9250-0BF7C214AD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812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1B7D8EF-7F3A-47C0-918C-DE89CC21A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7E91D65-982E-415B-A5CA-AF1A7A326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DAA44F-0C0E-43D4-8C6F-118A5D489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21DCB-80E0-4B23-854E-4D0E6BCF301A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9A13C3-0A43-4D27-AA9F-AD5CF4BF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BC9D30-0DCA-4E26-8581-EB84AC52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006A-6DF1-4072-9250-0BF7C214AD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5589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F8A7DE-9769-4005-A7B5-71AE565ED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3B4616-2BCA-4515-B3F2-61C34618F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6814F0-C876-4356-B7DB-D77B7FC30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21DCB-80E0-4B23-854E-4D0E6BCF301A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06A264-E860-454B-AACC-02648D525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3704E2-3861-438D-9A1B-303E62BC1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006A-6DF1-4072-9250-0BF7C214AD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153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B73CDC-3790-467E-BA0B-DDCE3C7B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1B6ADF-9AC5-41F4-AFB3-F5B98EA21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F4FAC7-7434-4FDA-A7F2-B4C142BB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21DCB-80E0-4B23-854E-4D0E6BCF301A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5160BA7-284A-4AD5-A1A4-3576DC22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6E4F02-1242-4E1B-92F6-1AFFCD2BD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006A-6DF1-4072-9250-0BF7C214AD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6882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C4DC49-99BB-4376-B193-BEEF9ADBF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30B02A-AFDE-46D6-8D08-693297D6D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9730F46-39FC-49CB-8FF9-FE19CAF32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FD5C46-EEB3-4F8F-815B-1955937E5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21DCB-80E0-4B23-854E-4D0E6BCF301A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61D246-85E5-4551-A270-22F9D3799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E37D7E-23CB-4CDB-B4CB-72F401FBB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006A-6DF1-4072-9250-0BF7C214AD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5630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C74F05-7D34-49A4-871B-0BD7BFFB8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1980EF-851B-4FC4-BA2D-332290F2E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E0A8D7E-6DAD-4470-9E45-713ED181C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86BF429-38CA-4FF5-B1D0-21BA3C2A01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1B00E57-0903-48F6-B945-DA043BDA06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3526D71-B298-423E-B47D-6D5B5A018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21DCB-80E0-4B23-854E-4D0E6BCF301A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5B7FCAF-6F97-43D1-9B21-8DFC7304B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490402B-7ADD-46B4-B06A-0E0E0543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006A-6DF1-4072-9250-0BF7C214AD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989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F50083-C1E0-4394-B8E7-6DF5066B6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CEF749D-EAD5-4002-8E0B-2D67FC921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21DCB-80E0-4B23-854E-4D0E6BCF301A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2D4529D-F100-4D90-BE03-438A62553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89B0615-E4C6-40B7-BE2D-B8B03C792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006A-6DF1-4072-9250-0BF7C214AD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3324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FC2343C-2333-473C-9546-94AD5B797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21DCB-80E0-4B23-854E-4D0E6BCF301A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473E1FF-2C21-4DC9-86E8-1175B7D4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0C2A729-DFF8-4F61-97B6-2921094FB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006A-6DF1-4072-9250-0BF7C214AD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977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06B5D6-CEBB-4BB1-856F-886AB4C72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555387-1DDA-4169-8979-F4BD256AA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A2A1FD-3BD7-4A55-A29C-11ED9C3C8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E91A9A9-8B98-4EAB-AEDE-37DE87EEF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21DCB-80E0-4B23-854E-4D0E6BCF301A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6F40BA-50AD-4247-9F72-6A37A3D28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0E343B2-BCBB-43C0-BDB2-6088B9A9E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006A-6DF1-4072-9250-0BF7C214AD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7531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59DE86-58E5-45EC-A184-A71ADA37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04D2BA3-3E55-4A28-966B-7D54DCD55A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7EE77E0-AD30-4415-9BB8-B55CD054B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54F8E00-B31C-4DFF-83B8-F18F7CE7D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21DCB-80E0-4B23-854E-4D0E6BCF301A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7805D2F-5E33-46CD-8AB6-EBCA41BD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1401EBE-1C59-4FE8-90CD-FAF006D28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006A-6DF1-4072-9250-0BF7C214AD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948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5EEE797-5891-4379-9F24-2E957C92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0DE100-D2D1-4EEB-9D56-0F2C175E6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9686A7-C739-4A0A-A047-3D5EC2BA6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21DCB-80E0-4B23-854E-4D0E6BCF301A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017F5F-C9C7-45C6-8528-673B63C6D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808E8E-AC08-4D98-B591-09F2E0B9C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006A-6DF1-4072-9250-0BF7C214AD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68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42754" y="1476103"/>
            <a:ext cx="828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Come utilizzare un software per l’analisi ontologica di liste di geni</a:t>
            </a: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7C0A388-A7E9-4D69-8F0D-1D52FD248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671" y="0"/>
            <a:ext cx="7632658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1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F3EB52B-98CB-4583-B8BF-E8BC6652F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812" y="0"/>
            <a:ext cx="8412376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9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46AA24C-61D3-48DF-AA8D-16A24A6C2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912" y="0"/>
            <a:ext cx="7448176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521DCA1-398B-44B7-9F95-BB48A0197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766" y="0"/>
            <a:ext cx="10146468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5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B21672B-92F0-4188-89FD-F9D803031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91" y="0"/>
            <a:ext cx="11124618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4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31A36B4-B75D-4126-92BD-B70121D16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541" y="0"/>
            <a:ext cx="6624917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4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1DB856D-9558-4D4F-9074-920E6B782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06" y="0"/>
            <a:ext cx="10607387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3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AF149B3-7B54-4BFC-B58B-723FBBFA3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048" y="0"/>
            <a:ext cx="9049903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9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F36758C-AD32-43F5-959F-AD23685D9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967" y="0"/>
            <a:ext cx="7798066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1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61A946B-8350-4460-9015-41302977E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22" y="0"/>
            <a:ext cx="7080555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8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40AD851-E240-4DA4-A185-2C4157F36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390" y="0"/>
            <a:ext cx="9571220" cy="6858000"/>
          </a:xfrm>
          <a:prstGeom prst="rect">
            <a:avLst/>
          </a:prstGeom>
        </p:spPr>
      </p:pic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EBE46153-9223-4858-AE00-206D1929DDF2}"/>
              </a:ext>
            </a:extLst>
          </p:cNvPr>
          <p:cNvSpPr/>
          <p:nvPr/>
        </p:nvSpPr>
        <p:spPr>
          <a:xfrm>
            <a:off x="702129" y="2220686"/>
            <a:ext cx="478971" cy="205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7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E934530-FED7-4D2D-ADA5-CE07DF24C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758" y="0"/>
            <a:ext cx="4300483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6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041D438-7596-4565-9A5A-FCB841E6A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62902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AF840EA-A5F3-4F8E-A7DC-7D01D3BD0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2725" y="3852668"/>
            <a:ext cx="8059275" cy="112410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F66CC26-1A2E-49F1-AE9B-5E1EB54F7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6786" y="5200419"/>
            <a:ext cx="4858428" cy="1657581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2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D911980-8A60-4400-BF90-0367A3256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117" y="0"/>
            <a:ext cx="9473766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0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95D8D8D-6E04-408E-B277-08137E8CF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363" y="2271551"/>
            <a:ext cx="6973273" cy="2314898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5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659B980-4D72-46FA-98C9-24A63844E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402" y="0"/>
            <a:ext cx="9003195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3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F98020C-B30D-4DB8-9F0B-6EB1667AC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230" y="1095049"/>
            <a:ext cx="9783540" cy="4667901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7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AFE583C-BADE-4870-9662-477FDCE31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874" y="0"/>
            <a:ext cx="9320251" cy="6858000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5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D278C65-3EE5-4CCF-A7AE-7CFE8990E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14" y="677978"/>
            <a:ext cx="2486372" cy="484890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D6F75AD-767A-438D-A020-E7856FBC2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392" y="1855275"/>
            <a:ext cx="9345329" cy="828791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2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86309DC-449D-4A03-9D02-029B14A6C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660" y="0"/>
            <a:ext cx="839888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49C2E0F-CAB3-4AEB-918E-17ABB0FF9837}"/>
              </a:ext>
            </a:extLst>
          </p:cNvPr>
          <p:cNvSpPr txBox="1"/>
          <p:nvPr/>
        </p:nvSpPr>
        <p:spPr>
          <a:xfrm>
            <a:off x="457200" y="2090057"/>
            <a:ext cx="16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Select </a:t>
            </a:r>
            <a:r>
              <a:rPr lang="it-IT" dirty="0" err="1"/>
              <a:t>identifier</a:t>
            </a:r>
            <a:endParaRPr lang="it-IT" dirty="0"/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5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5AC02E2-4AE6-446F-BF2E-5F3EC5A7C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209" y="0"/>
            <a:ext cx="7639582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4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05BD75B-C659-4D8F-82FF-FAC297280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207" y="0"/>
            <a:ext cx="6067586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6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8D907FB-2B88-4412-B0D9-EDA80C961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14" y="0"/>
            <a:ext cx="7937572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6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8CA8F84-B1CD-4F8B-BC8F-817DED4D3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237" y="0"/>
            <a:ext cx="6391525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3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13</Words>
  <Application>Microsoft Office PowerPoint</Application>
  <PresentationFormat>Widescreen</PresentationFormat>
  <Paragraphs>2</Paragraphs>
  <Slides>25</Slides>
  <Notes>0</Notes>
  <HiddenSlides>0</HiddenSlides>
  <MMClips>25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LabC4</dc:creator>
  <cp:lastModifiedBy>LabC4</cp:lastModifiedBy>
  <cp:revision>13</cp:revision>
  <dcterms:created xsi:type="dcterms:W3CDTF">2020-03-13T16:17:52Z</dcterms:created>
  <dcterms:modified xsi:type="dcterms:W3CDTF">2020-03-16T11:09:21Z</dcterms:modified>
</cp:coreProperties>
</file>