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208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9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"/><Relationship Id="rId3" Type="http://schemas.openxmlformats.org/officeDocument/2006/relationships/image" Target="../media/image18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11-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17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134" y="1857828"/>
            <a:ext cx="11548479" cy="5050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79" y="0"/>
            <a:ext cx="5540186" cy="95713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7.17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070100"/>
            <a:ext cx="12057358" cy="476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79" y="0"/>
            <a:ext cx="5540186" cy="957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35000" y="5499100"/>
            <a:ext cx="12293600" cy="365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(3) un gene svolge la sua normale funzione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solo se tutte le sue componenti sono selvatiche.</a:t>
            </a:r>
          </a:p>
        </p:txBody>
      </p:sp>
      <p:sp>
        <p:nvSpPr>
          <p:cNvPr id="159" name="Shape 159"/>
          <p:cNvSpPr/>
          <p:nvPr/>
        </p:nvSpPr>
        <p:spPr>
          <a:xfrm>
            <a:off x="-3049" y="330200"/>
            <a:ext cx="12433301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Conclusioni di Benzer sulla struttura del gene</a:t>
            </a:r>
          </a:p>
        </p:txBody>
      </p:sp>
      <p:sp>
        <p:nvSpPr>
          <p:cNvPr id="160" name="Shape 160"/>
          <p:cNvSpPr/>
          <p:nvPr/>
        </p:nvSpPr>
        <p:spPr>
          <a:xfrm>
            <a:off x="762000" y="2159000"/>
            <a:ext cx="10597754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(1) un gene consiste di differenti parti</a:t>
            </a:r>
          </a:p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ognuna delle quali può mutare;</a:t>
            </a:r>
            <a: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1130300" y="3543300"/>
            <a:ext cx="12115800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(2) la ricombinazione tra i diversi siti mutabili di uno stesso gene può generare un allele</a:t>
            </a:r>
          </a:p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normale selvatico;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.18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2082800"/>
            <a:ext cx="7454900" cy="443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-160071" y="312995"/>
            <a:ext cx="13211906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400"/>
              <a:t>Impiego delle delezioni per mappare le </a:t>
            </a:r>
            <a:endParaRPr lang="it-IT" sz="4400"/>
          </a:p>
          <a:p>
            <a:r>
              <a:rPr sz="4400"/>
              <a:t>mutazioni e definire un gene</a:t>
            </a:r>
          </a:p>
        </p:txBody>
      </p:sp>
      <p:sp>
        <p:nvSpPr>
          <p:cNvPr id="165" name="Shape 165"/>
          <p:cNvSpPr/>
          <p:nvPr/>
        </p:nvSpPr>
        <p:spPr>
          <a:xfrm>
            <a:off x="1905000" y="6756400"/>
            <a:ext cx="8191500" cy="2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Benzer, attraverso l’analisi della ricombinazione, mappò,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locus </a:t>
            </a:r>
            <a:r>
              <a:rPr i="1"/>
              <a:t>rII </a:t>
            </a:r>
            <a:r>
              <a:t>del batteriofago T4, 1612 mutazioni puntiformi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spontanee e diverse delezioni.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18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144" y="192742"/>
            <a:ext cx="5702957" cy="937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7.18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200" y="152400"/>
            <a:ext cx="5945216" cy="56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58662" y="-88900"/>
            <a:ext cx="11990835" cy="8171855"/>
          </a:xfrm>
          <a:prstGeom prst="rect">
            <a:avLst/>
          </a:prstGeom>
        </p:spPr>
        <p:txBody>
          <a:bodyPr/>
          <a:lstStyle/>
          <a:p>
            <a:pPr marL="703858" indent="-360958">
              <a:spcBef>
                <a:spcPts val="0"/>
              </a:spcBef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numero dei siti mutabili nella regione </a:t>
            </a:r>
            <a:r>
              <a:rPr i="1"/>
              <a:t>RII </a:t>
            </a:r>
            <a:r>
              <a:t>è molto vicino al numero dei nucleotidi stimati in questa regione,          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una mutazione può originarsi dal cambiamento di un singolo nucleotide, e che la ricombinazione può avvenire tra coppie di nucleotidi adiacenti</a:t>
            </a:r>
            <a:r>
              <a:t>.</a:t>
            </a:r>
          </a:p>
          <a:p>
            <a:pPr marL="0" indent="0">
              <a:spcBef>
                <a:spcPts val="0"/>
              </a:spcBef>
              <a:buSzTx/>
              <a:buNone/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FFF"/>
                </a:solidFill>
              </a:rPr>
              <a:t>Le mutazioni all’interno della regione RII formano una mappa di ricombinazione riproducibile e lineare       </a:t>
            </a:r>
            <a:r>
              <a:t>   un gene è composto da una sequenza lineare continua di coppie di nucleotidi all’interno del DNA</a:t>
            </a: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i="1">
                <a:solidFill>
                  <a:srgbClr val="FFFFFF"/>
                </a:solidFill>
              </a:rPr>
              <a:t>RIIA</a:t>
            </a:r>
            <a:r>
              <a:rPr>
                <a:solidFill>
                  <a:srgbClr val="FFFFFF"/>
                </a:solidFill>
              </a:rPr>
              <a:t> non si sovrappone con </a:t>
            </a:r>
            <a:r>
              <a:rPr i="1">
                <a:solidFill>
                  <a:srgbClr val="FFFFFF"/>
                </a:solidFill>
              </a:rPr>
              <a:t>RIIB          </a:t>
            </a:r>
            <a:r>
              <a:t>le sequenze nucleotidiche dei due geni sono separate e distinte</a:t>
            </a:r>
          </a:p>
          <a:p>
            <a:pPr marL="0" indent="0">
              <a:spcBef>
                <a:spcPts val="0"/>
              </a:spcBef>
              <a:buSzTx/>
              <a:buNone/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9365357" y="1222181"/>
            <a:ext cx="743447" cy="189906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67623" y="6807646"/>
            <a:ext cx="11078658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accent1">
                    <a:satOff val="-3355"/>
                    <a:lumOff val="26614"/>
                  </a:schemeClr>
                </a:solidFill>
              </a:rPr>
              <a:t>Gene</a:t>
            </a:r>
            <a:r>
              <a:t>: insieme lineare di coppie di nucleotidi, posto all’interno di una regione distinta di un cromosoma, che funge da unità funzionale</a:t>
            </a:r>
          </a:p>
        </p:txBody>
      </p:sp>
      <p:sp>
        <p:nvSpPr>
          <p:cNvPr id="174" name="Shape 174"/>
          <p:cNvSpPr/>
          <p:nvPr/>
        </p:nvSpPr>
        <p:spPr>
          <a:xfrm>
            <a:off x="8064028" y="4253027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672957" y="6283457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863600"/>
            <a:ext cx="91313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7750" y="476687"/>
            <a:ext cx="9271000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66700" y="2997200"/>
            <a:ext cx="124587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Cosa ci dicono le mutazioni</a:t>
            </a:r>
          </a:p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sulla struttura genica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7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3756267"/>
            <a:ext cx="12661901" cy="43971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-637927" y="400050"/>
            <a:ext cx="1394752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Il test di complementazione distingue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se due mutazioni sono nello stesso gene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oppure in geni differenti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7.1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2768600"/>
            <a:ext cx="12947454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7.15b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749300"/>
            <a:ext cx="12509500" cy="776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291" y="137407"/>
            <a:ext cx="5856426" cy="3571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370" y="3390900"/>
            <a:ext cx="7102690" cy="593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" y="0"/>
            <a:ext cx="1276963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Un gene è una sequenza lineare di coppie</a:t>
            </a: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di nucleotidi che possono mutare indipendentemente e ricombinare </a:t>
            </a:r>
            <a:endParaRPr lang="it-IT"/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l’uno con l’altro</a:t>
            </a:r>
          </a:p>
        </p:txBody>
      </p:sp>
      <p:pic>
        <p:nvPicPr>
          <p:cNvPr id="147" name="451139a-i1.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578859"/>
            <a:ext cx="3771900" cy="47777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685800" y="8645140"/>
            <a:ext cx="417118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Seymour Benzer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7.17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850900"/>
            <a:ext cx="11243072" cy="721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.17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324" y="1140630"/>
            <a:ext cx="10614536" cy="328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265</Words>
  <Application>Microsoft Macintosh PowerPoint</Application>
  <PresentationFormat>Personalizzato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White</vt:lpstr>
      <vt:lpstr>Corso di Genetica -Lezione 11-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11- Cenci</dc:title>
  <cp:lastModifiedBy>Giovanni Cenci</cp:lastModifiedBy>
  <cp:revision>11</cp:revision>
  <dcterms:modified xsi:type="dcterms:W3CDTF">2019-04-03T16:28:51Z</dcterms:modified>
</cp:coreProperties>
</file>