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7D5F-131B-2346-8033-9F385414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0EF77-08AF-0A43-AC17-D2911BBC6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A4F90-5ADF-EF40-9664-558BA713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02F7B-425F-0048-91E5-547AC5F0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C5E0E-D03A-F042-BE65-48C1125F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2383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FC42-EF9F-7548-B2F5-551CDD582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47F0DD-2AB5-7947-87C3-39CB8E7FF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D6AB7-4B6D-874B-A7AC-6E7BDC4D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A6E71-9CD8-1A41-B7A2-0C7454A7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AE19E-EF0C-0849-98E3-235C5DCE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4051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DF3C84-ABA2-6D49-8BD5-48D95950C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8FE94-B706-FA44-99EA-214C56429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62411-235C-1141-8CDD-E2995716F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4574B-0F5B-3840-BBAD-06A88F78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5D0C8-2E80-9C4E-ADA7-0B60FEAD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1409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D45FD-CB85-7F47-8C14-56796E888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74977-4436-5B4B-88C1-13ED11D0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343A1-184D-564B-B5C6-11738C84A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8D574-BEFE-204A-B141-09E28446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AC79F-1BE3-0A4B-9B14-B468AB80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5702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AAAE-D9B5-8949-8C0A-AB77A2DCC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B2893-9211-4A48-A0B6-2D639FF50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4C60C-B727-094E-AE59-FDE1FCFF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A94C2-AD57-B64B-99DC-8A5D46F0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99BB9-4230-D546-8AB5-23D3CE62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7471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FC10-B5B0-0F4D-87A1-6DCFBC1F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F8FC3-B74C-834B-A828-04E932E48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D6A3B-A465-1E4D-97E8-DFC4EF08E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5A3F0-0CD8-A54C-BA57-864DC1678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6A872-6A9B-7442-91D7-F4BA362A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2AABB-AE8E-774A-95BB-3909A992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2866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9FA3A-9AA8-2E40-AB62-4802FC1F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A1806-3E9B-284C-A2C7-E439DF00A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41AB4-09C9-4C43-9BA1-2804F6FD9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20ECD-E099-A541-9BCB-226769ED9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1F5C66-F10E-B44D-8890-D1594D99B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9304FC-7E3C-6C4E-B9E4-3B848CFA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66C42-9ED2-E249-919F-5EF9BC2D8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988662-5FEE-1341-8503-78E202F56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9584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1818-F176-3D42-A9B9-88E537A8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70ADD-B99B-084C-AE65-0D9812CF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AE8EC-8C5B-BA4F-ABC8-D6DFE545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1930B-3906-834D-8864-F4CBB9BF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9866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25760-5ED9-EE4C-A4C6-0B4A69B6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F6D495-92B7-F540-B1F7-3540B8AD8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43F1F-4FF6-DB40-B1E5-3395F46C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0069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D534B-48CA-7444-B5FC-F8FD843F3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A9D65-C73D-024D-87E2-15DCFEE62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7F9B6-12D4-5F45-AD32-3ED4DD86B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A73AA-3473-764F-96C5-52969C8F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EBFB8-57F4-D34C-8A4E-A62C4253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58ED2-582C-2A42-A768-D7E38672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5579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162F-F9A6-534C-BEED-59DA30E2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A6E74-4926-7745-A3EE-EAE490D2B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19304-0ECF-E444-9D52-5C7000302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66CD9-F79A-9848-AA74-DF3F41CC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4C7AD-1B2E-AA4B-9C0E-5CC4D5F9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7351E-064F-7943-B11D-62FB57D3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6278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E58D5-FF89-7449-9CB5-B530099AE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F09C2-AFD1-A54C-B699-42A4DAAB8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6D149-B00C-D24B-BB98-EF7C67BE9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3618-EE71-FF4C-98FC-9D7A13030DE8}" type="datetimeFigureOut">
              <a:rPr lang="en-IT" smtClean="0"/>
              <a:t>13/01/2022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E288E-77F4-2543-BC04-F64C0637B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B64EF-71AB-F84D-8B0A-40CBCBEBB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D6E6-1757-8B4E-9967-D54F947AE58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7312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66898DE8-BD71-914A-8C82-3DD09951F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141" y="147502"/>
            <a:ext cx="7203989" cy="632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1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233529-19E2-8B4E-BEC9-705615F0A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37" y="296562"/>
            <a:ext cx="11294105" cy="13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0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EB35D8-84B9-5742-A066-AA094E1DE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49" y="531340"/>
            <a:ext cx="11069596" cy="153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9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188F9A-319D-9B40-B610-ED7045ABC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64" y="556054"/>
            <a:ext cx="10510715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8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E39DFF-EFF8-F041-AA42-5377B4E0B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88" y="642551"/>
            <a:ext cx="11430211" cy="177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4A08-87B2-9441-8412-6A7EBBC0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259E9-BA70-2C4D-B397-BEC3D21D7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77902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Beatrice Vallone</dc:creator>
  <cp:lastModifiedBy>Beatrice Vallone</cp:lastModifiedBy>
  <cp:revision>1</cp:revision>
  <dcterms:created xsi:type="dcterms:W3CDTF">2022-01-13T12:32:13Z</dcterms:created>
  <dcterms:modified xsi:type="dcterms:W3CDTF">2022-01-13T12:53:52Z</dcterms:modified>
</cp:coreProperties>
</file>