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4000"/>
                <a:lumOff val="46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5C549E4-CFF0-4563-BD28-0C06A02A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Arial Narrow" panose="020B0606020202030204" pitchFamily="34" charset="0"/>
              </a:rPr>
              <a:t>Bachmann ed Eliot: rinascita dalla terra</a:t>
            </a:r>
          </a:p>
        </p:txBody>
      </p:sp>
      <p:pic>
        <p:nvPicPr>
          <p:cNvPr id="8" name="Segnaposto contenuto 7" descr="Immagine che contiene donna, esterni, persona, abbigliamento&#10;&#10;Descrizione generata automaticamente">
            <a:extLst>
              <a:ext uri="{FF2B5EF4-FFF2-40B4-BE49-F238E27FC236}">
                <a16:creationId xmlns:a16="http://schemas.microsoft.com/office/drawing/2014/main" id="{16F09E30-4FE3-46C9-A221-08553122DB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0" y="1600200"/>
            <a:ext cx="3111599" cy="4525963"/>
          </a:xfrm>
        </p:spPr>
      </p:pic>
      <p:pic>
        <p:nvPicPr>
          <p:cNvPr id="10" name="Segnaposto contenuto 9" descr="Immagine che contiene persona, interni, parete, uomo&#10;&#10;Descrizione generata automaticamente">
            <a:extLst>
              <a:ext uri="{FF2B5EF4-FFF2-40B4-BE49-F238E27FC236}">
                <a16:creationId xmlns:a16="http://schemas.microsoft.com/office/drawing/2014/main" id="{DF72055F-34CF-4170-8069-04DFAF378E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600200"/>
            <a:ext cx="3386037" cy="4525963"/>
          </a:xfrm>
        </p:spPr>
      </p:pic>
    </p:spTree>
    <p:extLst>
      <p:ext uri="{BB962C8B-B14F-4D97-AF65-F5344CB8AC3E}">
        <p14:creationId xmlns:p14="http://schemas.microsoft.com/office/powerpoint/2010/main" val="37277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B7F44F8-B7CA-44B3-97EE-7F44A781B51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0010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26F462C-D0D2-459E-82C3-65CB771B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it-IT" dirty="0"/>
              <a:t>The Waste Land (1922)</a:t>
            </a:r>
          </a:p>
        </p:txBody>
      </p:sp>
      <p:pic>
        <p:nvPicPr>
          <p:cNvPr id="12" name="Segnaposto contenuto 11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ADE981C-2A33-4512-B002-13E602567F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19200"/>
            <a:ext cx="4114799" cy="5257800"/>
          </a:xfrm>
        </p:spPr>
      </p:pic>
      <p:pic>
        <p:nvPicPr>
          <p:cNvPr id="14" name="Segnaposto contenuto 13" descr="Immagine che contiene screenshot, testo&#10;&#10;Descrizione generata automaticamente">
            <a:extLst>
              <a:ext uri="{FF2B5EF4-FFF2-40B4-BE49-F238E27FC236}">
                <a16:creationId xmlns:a16="http://schemas.microsoft.com/office/drawing/2014/main" id="{171CFD11-3988-463C-B6E6-7C6587EB5C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114800" cy="5486400"/>
          </a:xfrm>
        </p:spPr>
      </p:pic>
    </p:spTree>
    <p:extLst>
      <p:ext uri="{BB962C8B-B14F-4D97-AF65-F5344CB8AC3E}">
        <p14:creationId xmlns:p14="http://schemas.microsoft.com/office/powerpoint/2010/main" val="58464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45859F-F3C3-447D-BDA2-8A2CB351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prstClr val="black"/>
                </a:solidFill>
              </a:rPr>
              <a:t>The Waste Land (1922)</a:t>
            </a:r>
            <a:endParaRPr lang="it-IT" dirty="0"/>
          </a:p>
        </p:txBody>
      </p:sp>
      <p:pic>
        <p:nvPicPr>
          <p:cNvPr id="6" name="Segnaposto contenuto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19E1FF4-CE87-4BF7-92DC-BC8353CA4D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4038600" cy="5440362"/>
          </a:xfrm>
        </p:spPr>
      </p:pic>
      <p:pic>
        <p:nvPicPr>
          <p:cNvPr id="8" name="Segnaposto contenuto 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427A7E7-8127-490C-B6A1-A249FC38BD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1143000"/>
            <a:ext cx="4206368" cy="5440362"/>
          </a:xfrm>
        </p:spPr>
      </p:pic>
    </p:spTree>
    <p:extLst>
      <p:ext uri="{BB962C8B-B14F-4D97-AF65-F5344CB8AC3E}">
        <p14:creationId xmlns:p14="http://schemas.microsoft.com/office/powerpoint/2010/main" val="30637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F6552-F8CB-413D-934E-676CFF2F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it-IT" sz="4000" dirty="0">
                <a:solidFill>
                  <a:prstClr val="black"/>
                </a:solidFill>
              </a:rPr>
              <a:t>The Waste Land (1922)</a:t>
            </a:r>
            <a:endParaRPr lang="it-IT" dirty="0"/>
          </a:p>
        </p:txBody>
      </p:sp>
      <p:pic>
        <p:nvPicPr>
          <p:cNvPr id="6" name="Segnaposto contenuto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6D776A0-0E82-42E1-BC70-521AF2CD1E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143000"/>
            <a:ext cx="3642360" cy="5181600"/>
          </a:xfrm>
        </p:spPr>
      </p:pic>
      <p:pic>
        <p:nvPicPr>
          <p:cNvPr id="8" name="Segnaposto contenuto 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E8EF990-1EDA-4C95-943A-A3FFC1A1F1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006188" cy="5287962"/>
          </a:xfrm>
        </p:spPr>
      </p:pic>
    </p:spTree>
    <p:extLst>
      <p:ext uri="{BB962C8B-B14F-4D97-AF65-F5344CB8AC3E}">
        <p14:creationId xmlns:p14="http://schemas.microsoft.com/office/powerpoint/2010/main" val="320116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8BCD38-FC7A-40B5-9D0A-E9DE1BC6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prstClr val="black"/>
                </a:solidFill>
              </a:rPr>
              <a:t>The Waste Land (1922)</a:t>
            </a:r>
            <a:endParaRPr lang="it-IT" dirty="0"/>
          </a:p>
        </p:txBody>
      </p:sp>
      <p:pic>
        <p:nvPicPr>
          <p:cNvPr id="6" name="Segnaposto contenuto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EC8BF01A-910E-4BBF-B3A5-B293540E0B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3962400" cy="5715000"/>
          </a:xfrm>
        </p:spPr>
      </p:pic>
      <p:pic>
        <p:nvPicPr>
          <p:cNvPr id="8" name="Segnaposto contenuto 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D24810A-DD15-4854-B4B1-5544BDDCB2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88" y="990600"/>
            <a:ext cx="3806312" cy="5715000"/>
          </a:xfrm>
        </p:spPr>
      </p:pic>
    </p:spTree>
    <p:extLst>
      <p:ext uri="{BB962C8B-B14F-4D97-AF65-F5344CB8AC3E}">
        <p14:creationId xmlns:p14="http://schemas.microsoft.com/office/powerpoint/2010/main" val="43331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C4530-2C68-40D3-A3FF-84025BF0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it-IT" sz="4000" dirty="0">
                <a:solidFill>
                  <a:prstClr val="black"/>
                </a:solidFill>
              </a:rPr>
              <a:t>The Waste Land (1922)</a:t>
            </a:r>
            <a:endParaRPr lang="it-IT" dirty="0"/>
          </a:p>
        </p:txBody>
      </p:sp>
      <p:pic>
        <p:nvPicPr>
          <p:cNvPr id="6" name="Segnaposto contenuto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F9836941-878E-4298-ACBE-15705A21E9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4046908" cy="5715000"/>
          </a:xfrm>
        </p:spPr>
      </p:pic>
      <p:pic>
        <p:nvPicPr>
          <p:cNvPr id="8" name="Segnaposto contenuto 7" descr="Immagine che contiene screenshot, testo&#10;&#10;Descrizione generata automaticamente">
            <a:extLst>
              <a:ext uri="{FF2B5EF4-FFF2-40B4-BE49-F238E27FC236}">
                <a16:creationId xmlns:a16="http://schemas.microsoft.com/office/drawing/2014/main" id="{EE8C1B0F-9ED6-4018-B0C0-AA4BF32530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93" y="1066800"/>
            <a:ext cx="3894507" cy="5516562"/>
          </a:xfrm>
        </p:spPr>
      </p:pic>
    </p:spTree>
    <p:extLst>
      <p:ext uri="{BB962C8B-B14F-4D97-AF65-F5344CB8AC3E}">
        <p14:creationId xmlns:p14="http://schemas.microsoft.com/office/powerpoint/2010/main" val="370536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BB83761-448E-4599-B075-DFA7BAD3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it-IT" dirty="0"/>
              <a:t>Lieder von </a:t>
            </a:r>
            <a:r>
              <a:rPr lang="it-IT" dirty="0" err="1"/>
              <a:t>einer</a:t>
            </a:r>
            <a:r>
              <a:rPr lang="it-IT" dirty="0"/>
              <a:t> </a:t>
            </a:r>
            <a:r>
              <a:rPr lang="it-IT" dirty="0" err="1"/>
              <a:t>Insel</a:t>
            </a:r>
            <a:r>
              <a:rPr lang="it-IT" dirty="0"/>
              <a:t> (1954)</a:t>
            </a:r>
          </a:p>
        </p:txBody>
      </p:sp>
      <p:pic>
        <p:nvPicPr>
          <p:cNvPr id="11" name="Segnaposto contenuto 10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FA64502-4B8B-4A64-957E-3B1D4B5F9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762999" cy="5364162"/>
          </a:xfrm>
        </p:spPr>
      </p:pic>
    </p:spTree>
    <p:extLst>
      <p:ext uri="{BB962C8B-B14F-4D97-AF65-F5344CB8AC3E}">
        <p14:creationId xmlns:p14="http://schemas.microsoft.com/office/powerpoint/2010/main" val="869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8871CC-EBB6-44A1-905E-FFBA3507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prstClr val="black"/>
                </a:solidFill>
              </a:rPr>
              <a:t>Lieder von </a:t>
            </a:r>
            <a:r>
              <a:rPr lang="it-IT" sz="4000" dirty="0" err="1">
                <a:solidFill>
                  <a:prstClr val="black"/>
                </a:solidFill>
              </a:rPr>
              <a:t>einer</a:t>
            </a:r>
            <a:r>
              <a:rPr lang="it-IT" sz="4000" dirty="0">
                <a:solidFill>
                  <a:prstClr val="black"/>
                </a:solidFill>
              </a:rPr>
              <a:t> </a:t>
            </a:r>
            <a:r>
              <a:rPr lang="it-IT" sz="4000" dirty="0" err="1">
                <a:solidFill>
                  <a:prstClr val="black"/>
                </a:solidFill>
              </a:rPr>
              <a:t>Insel</a:t>
            </a:r>
            <a:r>
              <a:rPr lang="it-IT" sz="4000" dirty="0">
                <a:solidFill>
                  <a:prstClr val="black"/>
                </a:solidFill>
              </a:rPr>
              <a:t> (1954)</a:t>
            </a:r>
            <a:endParaRPr lang="it-IT" dirty="0"/>
          </a:p>
        </p:txBody>
      </p:sp>
      <p:pic>
        <p:nvPicPr>
          <p:cNvPr id="7" name="Segnaposto contenuto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1033714A-4D51-4A22-86C4-248E4DA1A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610600" cy="5486400"/>
          </a:xfrm>
        </p:spPr>
      </p:pic>
    </p:spTree>
    <p:extLst>
      <p:ext uri="{BB962C8B-B14F-4D97-AF65-F5344CB8AC3E}">
        <p14:creationId xmlns:p14="http://schemas.microsoft.com/office/powerpoint/2010/main" val="69152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03BB87-BB09-409D-8FB8-89775170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prstClr val="black"/>
                </a:solidFill>
              </a:rPr>
              <a:t>Lieder von </a:t>
            </a:r>
            <a:r>
              <a:rPr lang="it-IT" sz="3600" dirty="0" err="1">
                <a:solidFill>
                  <a:prstClr val="black"/>
                </a:solidFill>
              </a:rPr>
              <a:t>einer</a:t>
            </a:r>
            <a:r>
              <a:rPr lang="it-IT" sz="3600" dirty="0">
                <a:solidFill>
                  <a:prstClr val="black"/>
                </a:solidFill>
              </a:rPr>
              <a:t> </a:t>
            </a:r>
            <a:r>
              <a:rPr lang="it-IT" sz="3600" dirty="0" err="1">
                <a:solidFill>
                  <a:prstClr val="black"/>
                </a:solidFill>
              </a:rPr>
              <a:t>Insel</a:t>
            </a:r>
            <a:r>
              <a:rPr lang="it-IT" sz="3600" dirty="0">
                <a:solidFill>
                  <a:prstClr val="black"/>
                </a:solidFill>
              </a:rPr>
              <a:t> (1954)</a:t>
            </a:r>
            <a:endParaRPr lang="it-IT" dirty="0"/>
          </a:p>
        </p:txBody>
      </p:sp>
      <p:pic>
        <p:nvPicPr>
          <p:cNvPr id="6" name="Segnaposto contenuto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1ADF3EF-7E0C-468C-A966-34529623D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86799" cy="5638800"/>
          </a:xfrm>
        </p:spPr>
      </p:pic>
    </p:spTree>
    <p:extLst>
      <p:ext uri="{BB962C8B-B14F-4D97-AF65-F5344CB8AC3E}">
        <p14:creationId xmlns:p14="http://schemas.microsoft.com/office/powerpoint/2010/main" val="1555467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58</Words>
  <Application>Microsoft Office PowerPoint</Application>
  <PresentationFormat>Presentazione su schermo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Office Theme</vt:lpstr>
      <vt:lpstr>Bachmann ed Eliot: rinascita dalla terra</vt:lpstr>
      <vt:lpstr>The Waste Land (1922)</vt:lpstr>
      <vt:lpstr>The Waste Land (1922)</vt:lpstr>
      <vt:lpstr>The Waste Land (1922)</vt:lpstr>
      <vt:lpstr>The Waste Land (1922)</vt:lpstr>
      <vt:lpstr>The Waste Land (1922)</vt:lpstr>
      <vt:lpstr>Lieder von einer Insel (1954)</vt:lpstr>
      <vt:lpstr>Lieder von einer Insel (1954)</vt:lpstr>
      <vt:lpstr>Lieder von einer Insel (1954)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Bachmann ed Eliot: rinascita dalla terra</dc:title>
  <dc:creator>Alessandro Felici</dc:creator>
  <cp:lastModifiedBy>Alessandro Felici</cp:lastModifiedBy>
  <cp:revision>5</cp:revision>
  <dcterms:created xsi:type="dcterms:W3CDTF">2006-08-16T00:00:00Z</dcterms:created>
  <dcterms:modified xsi:type="dcterms:W3CDTF">2019-06-02T13:33:58Z</dcterms:modified>
</cp:coreProperties>
</file>