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  <p:sldId id="285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576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533399"/>
            <a:ext cx="6083300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t>Una coppia di cromosomi determina il sesso di un individuo</a:t>
            </a:r>
          </a:p>
          <a:p>
            <a:endParaRPr/>
          </a:p>
          <a:p>
            <a:endParaRPr/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t>Autosomi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122767"/>
            <a:ext cx="12865101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L’esistenza di checkpoint garantisce</a:t>
            </a:r>
          </a:p>
          <a:p>
            <a:pPr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una corretta separazione dei cromosomi</a:t>
            </a:r>
          </a:p>
          <a:p>
            <a:pPr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66700"/>
            <a:ext cx="12776200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meiosi produce cellule germinali aploidi, </a:t>
            </a:r>
            <a:r>
              <a:rPr sz="6500"/>
              <a:t>i </a:t>
            </a:r>
            <a:r>
              <a:rPr sz="6500">
                <a:solidFill>
                  <a:srgbClr val="F7FB00"/>
                </a:solidFill>
              </a:rPr>
              <a:t>gameti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520700"/>
            <a:ext cx="12166600" cy="872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107016"/>
            <a:ext cx="12913271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FF2601"/>
                </a:solidFill>
                <a:latin typeface="+mj-lt"/>
                <a:ea typeface="+mj-ea"/>
                <a:cs typeface="+mj-cs"/>
                <a:sym typeface="Franklin Gothic Medium"/>
              </a:rPr>
              <a:t>Nota bene</a:t>
            </a:r>
            <a:r>
              <a:t>: Dopo la meiosi I e II ognuna delle cellule aploidi risultanti porta </a:t>
            </a:r>
            <a:r>
              <a:rPr>
                <a:solidFill>
                  <a:srgbClr val="FFFC43"/>
                </a:solidFill>
                <a:latin typeface="+mj-lt"/>
                <a:ea typeface="+mj-ea"/>
                <a:cs typeface="+mj-cs"/>
                <a:sym typeface="Franklin Gothic Medium"/>
              </a:rPr>
              <a:t>una sola combinazione di alleli</a:t>
            </a:r>
            <a:endParaRPr>
              <a:latin typeface="+mj-lt"/>
              <a:ea typeface="+mj-ea"/>
              <a:cs typeface="+mj-cs"/>
              <a:sym typeface="Franklin Gothic Medium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6814" y="-16934"/>
            <a:ext cx="513055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Crossing-Over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31233"/>
            <a:ext cx="148544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separazione casuale dei cromosomi omologhi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1214966"/>
            <a:ext cx="6539641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700"/>
            </a:pPr>
            <a:r>
              <a:rPr>
                <a:solidFill>
                  <a:srgbClr val="FD2601"/>
                </a:solidFill>
                <a:latin typeface="+mj-lt"/>
                <a:ea typeface="+mj-ea"/>
                <a:cs typeface="+mj-cs"/>
                <a:sym typeface="Franklin Gothic Medium"/>
              </a:rPr>
              <a:t>Riassumendo</a:t>
            </a:r>
            <a:r>
              <a:t>: il 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crossing-over </a:t>
            </a:r>
            <a:r>
              <a:t>crea nuove combinazioni rimescolando gli alleli presenti sullo </a:t>
            </a:r>
            <a:r>
              <a:rPr i="1"/>
              <a:t>stesso</a:t>
            </a:r>
            <a:r>
              <a:t> cromosoma, mentre la </a:t>
            </a:r>
            <a:r>
              <a:rPr>
                <a:solidFill>
                  <a:srgbClr val="FFF921"/>
                </a:solidFill>
                <a:latin typeface="+mj-lt"/>
                <a:ea typeface="+mj-ea"/>
                <a:cs typeface="+mj-cs"/>
                <a:sym typeface="Franklin Gothic Medium"/>
              </a:rPr>
              <a:t>distribuzione casuale dei cromosomi materni e paterni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 </a:t>
            </a:r>
            <a:r>
              <a:t>determina nuove combinazioni rimescolando gli alleli portati da cromosomi </a:t>
            </a:r>
            <a:r>
              <a:rPr i="1"/>
              <a:t>diversi</a:t>
            </a:r>
            <a:r>
              <a:t>. Questi due processi insieme riescono a spiegare la straordinaria quantità di </a:t>
            </a:r>
            <a:r>
              <a:rPr>
                <a:solidFill>
                  <a:srgbClr val="FFF522"/>
                </a:solidFill>
                <a:latin typeface="+mj-lt"/>
                <a:ea typeface="+mj-ea"/>
                <a:cs typeface="+mj-cs"/>
                <a:sym typeface="Franklin Gothic Medium"/>
              </a:rPr>
              <a:t>variabilità genetica</a:t>
            </a:r>
            <a:r>
              <a:t> che si manifesta nelle cellule dopo la meiosi.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14300"/>
            <a:ext cx="1256367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20650"/>
            <a:ext cx="128905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L’oogenesi nell’uomo: </a:t>
            </a:r>
            <a:r>
              <a:rPr>
                <a:solidFill>
                  <a:srgbClr val="FDF3FF"/>
                </a:solidFill>
              </a:rPr>
              <a:t>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243417"/>
            <a:ext cx="1300480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spermatogenesi nell’uomo: </a:t>
            </a:r>
            <a:r>
              <a:rPr>
                <a:solidFill>
                  <a:srgbClr val="F5FDFF"/>
                </a:solidFill>
              </a:rPr>
              <a:t>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505199"/>
            <a:ext cx="11125200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t>(1) l’eredità dei geni corrisponde all’eredità</a:t>
            </a:r>
          </a:p>
          <a:p>
            <a:pPr>
              <a:defRPr sz="4300"/>
            </a:pPr>
            <a:r>
              <a:t>dei cromosomi in ogni dettaglio</a:t>
            </a:r>
          </a:p>
          <a:p>
            <a:pPr>
              <a:defRPr sz="4300"/>
            </a:pPr>
            <a: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296914" y="359833"/>
            <a:ext cx="9071372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8777" y="25400"/>
            <a:ext cx="7836248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47333"/>
            <a:ext cx="12700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73916"/>
            <a:ext cx="1272540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3. Durante la meiosi, i cromosomi omologhi si appaiano e</a:t>
            </a:r>
          </a:p>
          <a:p>
            <a: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45000"/>
            <a:ext cx="128016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97600"/>
            <a:ext cx="124460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72450"/>
            <a:ext cx="130937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35566"/>
            <a:ext cx="12446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1. Ogni cellula contiene due copie di ciascun tipo di cromosoma</a:t>
            </a:r>
          </a:p>
          <a:p>
            <a: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651000"/>
            <a:ext cx="8102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51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420" y="2072659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492739"/>
            <a:ext cx="1232006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800"/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298" y="1995359"/>
            <a:ext cx="6241966" cy="748662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303423" y="107110"/>
            <a:ext cx="1270137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400"/>
              <a:t>I caratteri associati ai cromosomi X e Y nell’uomo sono identificati mediante l’analisi dei pedigree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153109" y="1918973"/>
            <a:ext cx="6886969" cy="7834628"/>
          </a:xfrm>
        </p:spPr>
        <p:txBody>
          <a:bodyPr/>
          <a:lstStyle/>
          <a:p>
            <a:pPr marL="800100" indent="-457200"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/>
              <a:t>Il carattere si manifesta più frequentemente nei maschi che nelle femmine</a:t>
            </a:r>
          </a:p>
          <a:p>
            <a:pPr marL="800100" indent="-457200"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/>
              <a:t>La mutazione e il carattere non vengono mai trasmessi dal padre al figlio poiché i figli ricevono dai propri padri solo il cromosoma Y.</a:t>
            </a:r>
          </a:p>
          <a:p>
            <a:pPr marL="800100" indent="-457200"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/>
              <a:t>Un maschio malato, invece, trasmette la mutazione associata all’X a tutte le sue figlie, che si comportano da portatori eterozigoti senza manifestare il carattere, ma trasmettendolo alla loro progenie.</a:t>
            </a:r>
            <a:r>
              <a:rPr lang="it-IT" sz="2400"/>
              <a:t> </a:t>
            </a:r>
          </a:p>
          <a:p>
            <a:pPr marL="800100" indent="-457200"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/>
              <a:t>In questo modo, il carattere spesso salta una generazione, dato che la mutazione viene trasmessa dal nonno, tramite una figlia portatrice, al nipote maschio.</a:t>
            </a:r>
          </a:p>
          <a:p>
            <a:pPr marL="800100" indent="-457200"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Il solo modo in cui il carattere può comparire nelle generazioni successive è quando la sorella di un maschio malato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254027" y="-5622"/>
            <a:ext cx="13004800" cy="2095500"/>
          </a:xfrm>
        </p:spPr>
        <p:txBody>
          <a:bodyPr>
            <a:normAutofit/>
          </a:bodyPr>
          <a:lstStyle/>
          <a:p>
            <a:r>
              <a:rPr lang="en-US"/>
              <a:t>Anche i geni autosomici possono determinare differenze tra i sessi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0" y="2527299"/>
            <a:ext cx="12532026" cy="6954681"/>
          </a:xfrm>
        </p:spPr>
        <p:txBody>
          <a:bodyPr/>
          <a:lstStyle/>
          <a:p>
            <a:r>
              <a:rPr lang="en-US" sz="4000">
                <a:solidFill>
                  <a:srgbClr val="FF6600"/>
                </a:solidFill>
                <a:latin typeface="Arial"/>
                <a:cs typeface="Arial"/>
              </a:rPr>
              <a:t>I caratteri limitati al sesso </a:t>
            </a:r>
            <a:r>
              <a:rPr lang="en-US" sz="4000">
                <a:latin typeface="Arial"/>
                <a:cs typeface="Arial"/>
              </a:rPr>
              <a:t>influenzano una struttura o un processo che si trova in un sesso e non sull’altro.</a:t>
            </a:r>
          </a:p>
          <a:p>
            <a:r>
              <a:rPr lang="en-US" sz="4000">
                <a:latin typeface="Arial"/>
                <a:cs typeface="Arial"/>
              </a:rPr>
              <a:t>Mutazioni nei geni per questi caratteri limitati al sesso possono influenzare solo il fenotipo del sesso che esprime quelle strutture o quei processi.</a:t>
            </a:r>
          </a:p>
          <a:p>
            <a:r>
              <a:rPr lang="en-US" sz="4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 caratteri influenzati dal sesso </a:t>
            </a:r>
            <a:r>
              <a:rPr lang="en-US" sz="4000">
                <a:latin typeface="Arial"/>
                <a:cs typeface="Arial"/>
              </a:rPr>
              <a:t>si presentano in entrambi i sessi, ma l’espressione di questi caratteri può essere diversa nei due sessi a causa di differenze ormonali.</a:t>
            </a:r>
            <a:endParaRPr lang="en-US"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388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177801"/>
            <a:ext cx="121412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427566"/>
            <a:ext cx="1300480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modo con cui i cromosomi determinano il sesso di un individuo non è uguale per tutte le specie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774964" y="42333"/>
            <a:ext cx="515957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ciclo cellulare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769</Words>
  <Application>Microsoft Macintosh PowerPoint</Application>
  <PresentationFormat>Personalizzato</PresentationFormat>
  <Paragraphs>55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Anche i geni autosomici possono determinare differenze tra i sessi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13</cp:revision>
  <dcterms:modified xsi:type="dcterms:W3CDTF">2019-03-19T12:24:19Z</dcterms:modified>
</cp:coreProperties>
</file>