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3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0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1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0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2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0A9C-162A-A341-A1A8-1D753AC6B479}" type="datetimeFigureOut">
              <a:t>09/04/19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4E56-C702-0449-A026-B9A608C447C7}" type="slidenum"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2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o_di_Microsoft_Word1.docx"/><Relationship Id="rId5" Type="http://schemas.openxmlformats.org/officeDocument/2006/relationships/image" Target="../media/image1.png"/><Relationship Id="rId6" Type="http://schemas.openxmlformats.org/officeDocument/2006/relationships/package" Target="../embeddings/Documento_di_Microsoft_Word2.docx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260875"/>
              </p:ext>
            </p:extLst>
          </p:nvPr>
        </p:nvGraphicFramePr>
        <p:xfrm>
          <a:off x="793789" y="201491"/>
          <a:ext cx="5894862" cy="307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o" r:id="rId4" imgW="6223000" imgH="3251200" progId="Word.Document.12">
                  <p:embed/>
                </p:oleObj>
              </mc:Choice>
              <mc:Fallback>
                <p:oleObj name="Documento" r:id="rId4" imgW="6223000" imgH="325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3789" y="201491"/>
                        <a:ext cx="5894862" cy="3079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494745"/>
              </p:ext>
            </p:extLst>
          </p:nvPr>
        </p:nvGraphicFramePr>
        <p:xfrm>
          <a:off x="540039" y="3545873"/>
          <a:ext cx="8028083" cy="2963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6" imgW="6261100" imgH="2311400" progId="Word.Document.12">
                  <p:embed/>
                </p:oleObj>
              </mc:Choice>
              <mc:Fallback>
                <p:oleObj name="Documento" r:id="rId6" imgW="6261100" imgH="2311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0039" y="3545873"/>
                        <a:ext cx="8028083" cy="2963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13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0</Words>
  <Application>Microsoft Macintosh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Tema di Office</vt:lpstr>
      <vt:lpstr>Documento</vt:lpstr>
      <vt:lpstr>Documento di Microsoft Word</vt:lpstr>
      <vt:lpstr>Presentazione di PowerPoint</vt:lpstr>
      <vt:lpstr>Presentazione di PowerPoint</vt:lpstr>
    </vt:vector>
  </TitlesOfParts>
  <Company>SAPIENZA 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https://doodle.com/poll/av4kqkbn9mda5mxw </dc:title>
  <dc:creator>Giovanni Cenci</dc:creator>
  <cp:lastModifiedBy>Giovanni Cenci</cp:lastModifiedBy>
  <cp:revision>3</cp:revision>
  <dcterms:created xsi:type="dcterms:W3CDTF">2019-03-28T08:06:06Z</dcterms:created>
  <dcterms:modified xsi:type="dcterms:W3CDTF">2019-04-09T08:09:00Z</dcterms:modified>
</cp:coreProperties>
</file>