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D65D4E-089C-496B-AEDB-EDDF43779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82AD824-A255-4236-B73C-AEFB58EC49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602481-7CD6-42DC-8053-BAF0AD354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65C01-13B1-4E58-A13D-0FA745A42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4ECC40-CE0E-4F74-84AF-C4E0BDF2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04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963618-2DFB-47AF-85B9-8FBB026E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5C5388-21D6-4770-BB2B-7B2E0DE0B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FB60B5-790C-4F41-BF6B-DAFBC9AB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606EE7-7D32-4739-A475-A8A69930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1FCFA5-7D76-4D8D-A3B5-93F5269B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14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0E424FF-7D9C-4929-B2DC-A4EE8713E1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D37281-C734-4DBB-8766-448E233E0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6637C9-81C4-497A-A57C-1B6A7E7D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A4B407-8D0E-4B75-AA6D-D509C7A8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35598B-B4F0-4053-9316-3FB327672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73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22F3-0C9A-43DA-A4A5-593F5739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29D60F-1D7A-4A5D-85FF-5F7EA3FBF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EFC1B0-7456-4DD8-8C4C-9A9C70A26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01829B-B38B-4DDB-9CBD-0C6C2B69D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961F6C-13DD-4F00-810A-ED2E93925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16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9FBE8-BF9D-4EFB-8C0F-7A6607F93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5568E9-0F15-4D9E-8599-95280590E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FC9061-4B6D-4DF8-92AD-485E99964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CDF70D-A61D-4A96-AC02-1DB5FC2E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1C408A-D3DE-4400-B312-0297AE71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45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AEC5F3-C011-451C-815A-7A0BF0EC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FEB3D-34CB-41B6-8BF9-595AB27F8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1A5BCC-2CBC-4976-8C58-9F5976DB5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A5F4DF-0060-41BD-8DA7-EC9EE37B6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A9EBD7-4E94-4111-BEF3-DBC1B025C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C0BE34-518F-4FC3-A73C-FBC1860B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77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98CAB-D3D4-43A1-896E-2F8FDB513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A2EB36-36D2-43CC-8091-72A857C6E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ED0A88-EC03-4FF2-A936-F1007A0E8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24CFD18-EF1D-4652-8200-A6175372E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EF0596-97CB-4340-B710-59F55D73DD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58260A9-E09F-4A61-9C54-228617819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EF689E7-EE5D-4ACF-81A6-212F27BE5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B4C7929-063B-4108-8C81-0AE59EE2E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55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887BC1-312B-41B6-87EC-D56317940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F6E00F2-C895-47B3-A5F4-CC96BF9FC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700E06C-4254-4386-AACF-97AAF7C1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86809AF-FC04-4EC7-AA95-6B13860B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08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3280D7C-194D-4160-AE03-5753B035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00BB7A4-23B8-4847-A476-97CF059E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C0B976-372D-44D0-8AD3-40922B44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150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EA00F5-0774-485F-86E7-5DB26A4D9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27E1B7-7597-4A50-97D3-3820EF49B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54C244F-A891-4CF7-BB17-CB6CF83A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E7BFA3-B10B-4318-BE46-E5F3E00C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431A3D-2F00-4847-8252-B236A05D8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DAB6BD2-BD10-4B3B-9EE4-630B76B3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42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16C46-15D6-479A-A474-85C5D6EEC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4AEC8A6-3A50-4124-9148-4AF9B1F939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BAB5A31-7582-411A-9C50-886C838F2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7B9DAD-DBD5-48A3-8552-18FF83A6F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A97BF1-498F-4CEA-AC1E-E98F7C3D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4AEB0D0-3F02-4C1A-9882-DA60A5912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183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30DCF41-3437-4961-B40B-464AA54C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04070E-BD40-432A-BEDC-0BA706640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A705E1-8728-4226-A9B3-B0473C827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23B1B-FF50-4F1B-A4FB-3C9665CD47E3}" type="datetimeFigureOut">
              <a:rPr lang="it-IT" smtClean="0"/>
              <a:t>26/04/2020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434467-D60C-408C-9869-511F70EB8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59EA4B-EBCF-4D79-915F-21F775454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C102A-2722-4A4B-ADE9-FDEB51E03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05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eet.google.com/xxx-xxxx-xx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9E147CE-1466-42DB-8817-3C5B9D2C5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25638"/>
            <a:ext cx="9144000" cy="420001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FF0000"/>
                </a:solidFill>
                <a:highlight>
                  <a:srgbClr val="FFFF00"/>
                </a:highlight>
              </a:rPr>
              <a:t>La Comunicazione Farmaceutica 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4B1FEAB-AD42-44FC-9DC4-30C057726F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48986"/>
              </p:ext>
            </p:extLst>
          </p:nvPr>
        </p:nvGraphicFramePr>
        <p:xfrm>
          <a:off x="2044700" y="2112348"/>
          <a:ext cx="7594572" cy="4244142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1619553">
                  <a:extLst>
                    <a:ext uri="{9D8B030D-6E8A-4147-A177-3AD203B41FA5}">
                      <a16:colId xmlns:a16="http://schemas.microsoft.com/office/drawing/2014/main" val="1107462814"/>
                    </a:ext>
                  </a:extLst>
                </a:gridCol>
                <a:gridCol w="1636259">
                  <a:extLst>
                    <a:ext uri="{9D8B030D-6E8A-4147-A177-3AD203B41FA5}">
                      <a16:colId xmlns:a16="http://schemas.microsoft.com/office/drawing/2014/main" val="3506343880"/>
                    </a:ext>
                  </a:extLst>
                </a:gridCol>
                <a:gridCol w="948187">
                  <a:extLst>
                    <a:ext uri="{9D8B030D-6E8A-4147-A177-3AD203B41FA5}">
                      <a16:colId xmlns:a16="http://schemas.microsoft.com/office/drawing/2014/main" val="2544944000"/>
                    </a:ext>
                  </a:extLst>
                </a:gridCol>
                <a:gridCol w="2817203">
                  <a:extLst>
                    <a:ext uri="{9D8B030D-6E8A-4147-A177-3AD203B41FA5}">
                      <a16:colId xmlns:a16="http://schemas.microsoft.com/office/drawing/2014/main" val="3415166987"/>
                    </a:ext>
                  </a:extLst>
                </a:gridCol>
                <a:gridCol w="286685">
                  <a:extLst>
                    <a:ext uri="{9D8B030D-6E8A-4147-A177-3AD203B41FA5}">
                      <a16:colId xmlns:a16="http://schemas.microsoft.com/office/drawing/2014/main" val="890441697"/>
                    </a:ext>
                  </a:extLst>
                </a:gridCol>
                <a:gridCol w="286685">
                  <a:extLst>
                    <a:ext uri="{9D8B030D-6E8A-4147-A177-3AD203B41FA5}">
                      <a16:colId xmlns:a16="http://schemas.microsoft.com/office/drawing/2014/main" val="4016165680"/>
                    </a:ext>
                  </a:extLst>
                </a:gridCol>
              </a:tblGrid>
              <a:tr h="48723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Lunedì </a:t>
                      </a:r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27.04.2020</a:t>
                      </a:r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14-16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Adrower Prof a contratto di Marketing e Tecniche di Accesso al Mercato del farmaco </a:t>
                      </a:r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257439"/>
                  </a:ext>
                </a:extLst>
              </a:tr>
              <a:tr h="48723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Mercoledì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29.04.2020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14-16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Adrower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31865"/>
                  </a:ext>
                </a:extLst>
              </a:tr>
              <a:tr h="48723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Lunedì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04.05.2020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13-15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Adrower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945702"/>
                  </a:ext>
                </a:extLst>
              </a:tr>
              <a:tr h="48723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Mercoledì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06.05.2020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14-16</a:t>
                      </a:r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Adrower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99843"/>
                  </a:ext>
                </a:extLst>
              </a:tr>
              <a:tr h="48723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Mercoledì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13.05.2020</a:t>
                      </a:r>
                      <a:endParaRPr lang="it-IT" sz="1800" b="1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14-16 Prof Micaela Liuccio Direttore </a:t>
                      </a:r>
                      <a:r>
                        <a:rPr lang="it-IT" sz="1800" b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Dip</a:t>
                      </a:r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. Comunicazione Sociale  Sapienza </a:t>
                      </a:r>
                    </a:p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Comunicazione  </a:t>
                      </a:r>
                      <a:r>
                        <a:rPr lang="it-IT" sz="1800" b="1" u="none" strike="noStrik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Fake</a:t>
                      </a:r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news </a:t>
                      </a:r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636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Mercoledì</a:t>
                      </a:r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20.05.2020</a:t>
                      </a:r>
                      <a:endParaRPr lang="it-IT" sz="180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Lezione da definire </a:t>
                      </a:r>
                    </a:p>
                  </a:txBody>
                  <a:tcPr marL="163303" marR="97982" marT="97982" marB="97982" anchor="b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118337"/>
                  </a:ext>
                </a:extLst>
              </a:tr>
            </a:tbl>
          </a:graphicData>
        </a:graphic>
      </p:graphicFrame>
      <p:sp>
        <p:nvSpPr>
          <p:cNvPr id="2" name="Rettangolo 1">
            <a:extLst>
              <a:ext uri="{FF2B5EF4-FFF2-40B4-BE49-F238E27FC236}">
                <a16:creationId xmlns:a16="http://schemas.microsoft.com/office/drawing/2014/main" id="{76845305-93FB-4AF2-BBC9-6FB3C3F1D8E8}"/>
              </a:ext>
            </a:extLst>
          </p:cNvPr>
          <p:cNvSpPr/>
          <p:nvPr/>
        </p:nvSpPr>
        <p:spPr>
          <a:xfrm>
            <a:off x="3606438" y="6356490"/>
            <a:ext cx="4471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656565"/>
                </a:solidFill>
                <a:latin typeface="Century Gothic" panose="020B0502020202020204" pitchFamily="34" charset="0"/>
              </a:rPr>
              <a:t> </a:t>
            </a:r>
            <a:r>
              <a:rPr lang="it-IT" u="sng" dirty="0">
                <a:solidFill>
                  <a:srgbClr val="FF6600"/>
                </a:solidFill>
                <a:latin typeface="Century Gothic" panose="020B0502020202020204" pitchFamily="34" charset="0"/>
                <a:hlinkClick r:id="rId2"/>
              </a:rPr>
              <a:t>https://meet.google.com/xxx-xxxx-xxx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4147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adrower</dc:creator>
  <cp:lastModifiedBy>roberto adrower</cp:lastModifiedBy>
  <cp:revision>3</cp:revision>
  <dcterms:created xsi:type="dcterms:W3CDTF">2020-04-23T22:39:22Z</dcterms:created>
  <dcterms:modified xsi:type="dcterms:W3CDTF">2020-04-26T04:53:46Z</dcterms:modified>
</cp:coreProperties>
</file>