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15F8-678A-48E9-84A2-6A47DD69420E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1567C-41CC-45D5-99D7-48B7F62053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15F8-678A-48E9-84A2-6A47DD69420E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1567C-41CC-45D5-99D7-48B7F62053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15F8-678A-48E9-84A2-6A47DD69420E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1567C-41CC-45D5-99D7-48B7F62053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15F8-678A-48E9-84A2-6A47DD69420E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1567C-41CC-45D5-99D7-48B7F62053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15F8-678A-48E9-84A2-6A47DD69420E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1567C-41CC-45D5-99D7-48B7F62053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15F8-678A-48E9-84A2-6A47DD69420E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1567C-41CC-45D5-99D7-48B7F62053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15F8-678A-48E9-84A2-6A47DD69420E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1567C-41CC-45D5-99D7-48B7F62053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15F8-678A-48E9-84A2-6A47DD69420E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1567C-41CC-45D5-99D7-48B7F62053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15F8-678A-48E9-84A2-6A47DD69420E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1567C-41CC-45D5-99D7-48B7F62053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15F8-678A-48E9-84A2-6A47DD69420E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1567C-41CC-45D5-99D7-48B7F62053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715F8-678A-48E9-84A2-6A47DD69420E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1567C-41CC-45D5-99D7-48B7F62053C8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715F8-678A-48E9-84A2-6A47DD69420E}" type="datetimeFigureOut">
              <a:rPr lang="it-IT" smtClean="0"/>
              <a:t>14/11/2019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1567C-41CC-45D5-99D7-48B7F62053C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Iscizione</a:t>
            </a:r>
            <a:r>
              <a:rPr lang="it-IT" smtClean="0"/>
              <a:t> Presidenza  </a:t>
            </a:r>
            <a:r>
              <a:rPr lang="it-IT" dirty="0" smtClean="0"/>
              <a:t>SFA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3634" t="11996" r="675" b="7506"/>
          <a:stretch>
            <a:fillRect/>
          </a:stretch>
        </p:blipFill>
        <p:spPr bwMode="auto">
          <a:xfrm>
            <a:off x="1214414" y="2143116"/>
            <a:ext cx="6929486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Presentazione su schermo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Iscizione Presidenza  SFA 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Iscizione Presidenza  SFA </dc:title>
  <dc:creator>Utente Windows</dc:creator>
  <cp:lastModifiedBy>Utente Windows</cp:lastModifiedBy>
  <cp:revision>1</cp:revision>
  <dcterms:created xsi:type="dcterms:W3CDTF">2019-11-14T13:35:20Z</dcterms:created>
  <dcterms:modified xsi:type="dcterms:W3CDTF">2019-11-14T13:36:55Z</dcterms:modified>
</cp:coreProperties>
</file>