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02CC-D8B1-4896-8EB1-7B72CB76DAA7}" type="datetimeFigureOut">
              <a:rPr lang="it-IT" smtClean="0"/>
              <a:t>15/04/2018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3AFD-1F4C-41E4-8A8B-B76DD85254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02CC-D8B1-4896-8EB1-7B72CB76DAA7}" type="datetimeFigureOut">
              <a:rPr lang="it-IT" smtClean="0"/>
              <a:t>15/04/2018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3AFD-1F4C-41E4-8A8B-B76DD85254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02CC-D8B1-4896-8EB1-7B72CB76DAA7}" type="datetimeFigureOut">
              <a:rPr lang="it-IT" smtClean="0"/>
              <a:t>15/04/2018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3AFD-1F4C-41E4-8A8B-B76DD85254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02CC-D8B1-4896-8EB1-7B72CB76DAA7}" type="datetimeFigureOut">
              <a:rPr lang="it-IT" smtClean="0"/>
              <a:t>15/04/2018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3AFD-1F4C-41E4-8A8B-B76DD85254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02CC-D8B1-4896-8EB1-7B72CB76DAA7}" type="datetimeFigureOut">
              <a:rPr lang="it-IT" smtClean="0"/>
              <a:t>15/04/2018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3AFD-1F4C-41E4-8A8B-B76DD85254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02CC-D8B1-4896-8EB1-7B72CB76DAA7}" type="datetimeFigureOut">
              <a:rPr lang="it-IT" smtClean="0"/>
              <a:t>15/04/2018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3AFD-1F4C-41E4-8A8B-B76DD85254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02CC-D8B1-4896-8EB1-7B72CB76DAA7}" type="datetimeFigureOut">
              <a:rPr lang="it-IT" smtClean="0"/>
              <a:t>15/04/2018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3AFD-1F4C-41E4-8A8B-B76DD85254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02CC-D8B1-4896-8EB1-7B72CB76DAA7}" type="datetimeFigureOut">
              <a:rPr lang="it-IT" smtClean="0"/>
              <a:t>15/04/2018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3AFD-1F4C-41E4-8A8B-B76DD85254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02CC-D8B1-4896-8EB1-7B72CB76DAA7}" type="datetimeFigureOut">
              <a:rPr lang="it-IT" smtClean="0"/>
              <a:t>15/04/2018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3AFD-1F4C-41E4-8A8B-B76DD85254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02CC-D8B1-4896-8EB1-7B72CB76DAA7}" type="datetimeFigureOut">
              <a:rPr lang="it-IT" smtClean="0"/>
              <a:t>15/04/2018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3AFD-1F4C-41E4-8A8B-B76DD85254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02CC-D8B1-4896-8EB1-7B72CB76DAA7}" type="datetimeFigureOut">
              <a:rPr lang="it-IT" smtClean="0"/>
              <a:t>15/04/2018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3AFD-1F4C-41E4-8A8B-B76DD85254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02CC-D8B1-4896-8EB1-7B72CB76DAA7}" type="datetimeFigureOut">
              <a:rPr lang="it-IT" smtClean="0"/>
              <a:t>15/04/2018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3AFD-1F4C-41E4-8A8B-B76DD85254A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>
                <a:solidFill>
                  <a:srgbClr val="FF0000"/>
                </a:solidFill>
              </a:rPr>
              <a:t>INFORMAZIONI DI SERVIZIO</a:t>
            </a:r>
          </a:p>
        </p:txBody>
      </p:sp>
      <p:sp>
        <p:nvSpPr>
          <p:cNvPr id="8195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LUNEDI 16 APRILE R. </a:t>
            </a:r>
            <a:r>
              <a:rPr lang="it-IT" b="1" dirty="0" err="1" smtClean="0">
                <a:solidFill>
                  <a:schemeClr val="tx2">
                    <a:lumMod val="50000"/>
                  </a:schemeClr>
                </a:solidFill>
              </a:rPr>
              <a:t>Adrower</a:t>
            </a: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VENERDI 20 APRILE </a:t>
            </a:r>
          </a:p>
          <a:p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LA LEZIONE SARA’ SVOLTA DALLA </a:t>
            </a:r>
          </a:p>
          <a:p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DSSA FABIANA BRAIDO (LOFARMA)</a:t>
            </a:r>
          </a:p>
          <a:p>
            <a:endParaRPr lang="it-IT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Presentazione su schermo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INFORMAZIONI DI SERVIZIO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INFORMAZIONI DI SERVIZIO</dc:title>
  <dc:creator>Utente Windows</dc:creator>
  <cp:lastModifiedBy>Utente Windows</cp:lastModifiedBy>
  <cp:revision>1</cp:revision>
  <dcterms:created xsi:type="dcterms:W3CDTF">2018-04-15T15:04:44Z</dcterms:created>
  <dcterms:modified xsi:type="dcterms:W3CDTF">2018-04-15T15:05:35Z</dcterms:modified>
</cp:coreProperties>
</file>