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3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1B7D44-4B5F-4E11-802F-39BEBD4F9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DDDBFB-38C4-4FA9-AE0A-294FCBDC8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4BE938-6237-448E-A082-1FFD3D5E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AB36A6-93C4-4C9C-99D2-1AC8A919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1793B5-806A-4B7B-AA83-B3FA5792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30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DB14FD-C7D2-4CE5-85DB-1D77E337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3D4CDD-34E7-49EC-BD07-00C3696DE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3F3FBD-FC3E-48A3-9345-37FBBCC9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7FCF5C-95BD-4257-AA73-CBAAA78F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829BD-1F1B-43AD-8291-00B64E81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89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9BD470D-F370-42B2-93E3-751063ABD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FA2CA5-98AF-4976-A02B-0F0DF239A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2B4D1F-C87F-4C6A-B0B1-64DC58A2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7D96ED-9BBF-4631-97C1-144333DD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C05CC0-E924-4C75-B015-5D7E07C1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3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3B1F2-A71F-41C6-A304-BC893186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24820-EBCC-4BD0-9CFA-6FE7C2FB9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410430-2890-4F2D-80EE-4E8CBF7A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E397A5-B835-4337-99E9-A72638E7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9DC0DF-E1CE-48AF-AAD1-40DFF81D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25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3A8C7-AE2C-4809-833F-4494BB26C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04C444-560B-4FC0-A3BA-4F233B52B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89654C-DB77-4C93-A257-F29E2391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643CD8-0434-4E05-8EA1-054D435A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971EA3-3B06-4FE1-8F52-AC53F650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9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CF9D3-7A3A-46AF-B871-DB3E86DF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70862B-B47A-4517-A4DC-E76404668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357ED0-73C4-4D10-B4F9-E1D62387A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FEF2EE-4D3F-4D81-9919-8B116986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2B35CD-D8F4-46AD-B17D-84BD74CD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9B0D21-3E74-4E3A-87C8-ADE2AC01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52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F2355-09FC-4AF4-8A60-E3D7C1A3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82E652-10D5-433A-BCA2-113A3D70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174117-829D-457D-94BA-CB24E673C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3FBDAC-CF6E-407A-825F-F2C22A925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1DF925-D5A6-48EF-9003-B43092613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6BCF985-B551-473A-A1E5-5DD3EE4F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A2AC602-7F80-4E21-966A-954CE5A8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D1F5D6-2413-4BD4-BDB8-78EAC726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9BBFC-5C83-4F83-A1BC-5A599686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DC93EF-138C-4358-950D-3DA8EF43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B950F6-F5A6-46CF-8983-84608728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F7C39D9-8B3C-4456-B639-459C47A2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18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DADBBF-0250-4473-9281-2782E8AC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3847E4B-FD4C-4FD0-B0BB-BCC17BC9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BB3DC63-0BE1-4AFC-9C09-2166CFE4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AC6E30-A69F-40B9-A94B-ADE11209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9D102-92A0-4186-977B-D3BBA8E98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E8F21B-6F44-4CF9-B5A2-43864FC41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E5FCC4-474C-4076-B87E-5CDD740D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211161-4860-4A8E-AF5A-FCBCF4A8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612968-91D5-444A-8C46-A6100372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15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5DE426-1280-4957-BF54-5449F3B1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C9F2FA-D5E7-4CBF-8F89-7A939406A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7623FE-8002-4B90-8185-765BE6C4B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7B46DB-F5A3-4FA6-8EFC-4E3F5F70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4FDB3B-261A-45CB-9DEF-55334B14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AE2B5A-E478-4C4D-A0F9-026D13A2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96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B63C9A-8FAD-4B97-AD99-E4789703E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5AD010-F65C-4196-A829-569062C6F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69FBC7-BBBA-40AA-A784-55B9282C4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41D1-1002-400F-ACE1-7350F7E32FC2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BDD8B4-F906-4283-85B0-C4302602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4FF0BA-4D83-432C-840E-BAE00C70C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B29-00E5-426D-9725-699C25242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75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3590B0-0B62-41AA-9A93-7A44C5799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ESERCITAZIONI </a:t>
            </a:r>
            <a:br>
              <a:rPr lang="it-IT" dirty="0"/>
            </a:br>
            <a:r>
              <a:rPr lang="it-IT" dirty="0"/>
              <a:t>BOTANICA FARMACEUTICA</a:t>
            </a:r>
            <a:br>
              <a:rPr lang="it-IT" dirty="0"/>
            </a:br>
            <a:r>
              <a:rPr lang="it-IT" dirty="0"/>
              <a:t>AA 2019-2020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CFD2A4-999A-4685-9736-98F95E6D1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26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B060DA-1FF6-4128-BB01-ADCD4423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TURNI MARTEDI’ 09.00-10.30/11.00-12.30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34721-DEF8-4637-BAFD-E835BD2EE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GIORNI:</a:t>
            </a:r>
          </a:p>
          <a:p>
            <a:r>
              <a:rPr lang="it-IT" dirty="0"/>
              <a:t>5   NOVEMBRE</a:t>
            </a:r>
          </a:p>
          <a:p>
            <a:r>
              <a:rPr lang="it-IT" dirty="0"/>
              <a:t>19 NOVEMBRE</a:t>
            </a:r>
          </a:p>
          <a:p>
            <a:r>
              <a:rPr lang="it-IT" dirty="0"/>
              <a:t>26 NOVEMBRE</a:t>
            </a:r>
          </a:p>
          <a:p>
            <a:r>
              <a:rPr lang="it-IT" dirty="0"/>
              <a:t>3   DICEMBRE</a:t>
            </a:r>
          </a:p>
        </p:txBody>
      </p:sp>
    </p:spTree>
    <p:extLst>
      <p:ext uri="{BB962C8B-B14F-4D97-AF65-F5344CB8AC3E}">
        <p14:creationId xmlns:p14="http://schemas.microsoft.com/office/powerpoint/2010/main" val="37248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626CF-3A11-4435-B1B8-D7107130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TURNI VENERDI’: 10.30-12.00/ 12.00-13.30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FA05FE-2F20-4D16-8417-457F008B4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GIORNI</a:t>
            </a:r>
          </a:p>
          <a:p>
            <a:r>
              <a:rPr lang="it-IT" dirty="0"/>
              <a:t>8   NOVEMBRE</a:t>
            </a:r>
          </a:p>
          <a:p>
            <a:r>
              <a:rPr lang="it-IT" dirty="0"/>
              <a:t>15 NOVEMBRE</a:t>
            </a:r>
          </a:p>
          <a:p>
            <a:r>
              <a:rPr lang="it-IT" dirty="0"/>
              <a:t>22 NOVEMBRE</a:t>
            </a:r>
          </a:p>
          <a:p>
            <a:r>
              <a:rPr lang="it-IT" dirty="0"/>
              <a:t>29 NOVEMBRE</a:t>
            </a:r>
          </a:p>
        </p:txBody>
      </p:sp>
    </p:spTree>
    <p:extLst>
      <p:ext uri="{BB962C8B-B14F-4D97-AF65-F5344CB8AC3E}">
        <p14:creationId xmlns:p14="http://schemas.microsoft.com/office/powerpoint/2010/main" val="3716048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ESERCITAZIONI  BOTANICA FARMACEUTICA AA 2019-2020</vt:lpstr>
      <vt:lpstr>TURNI MARTEDI’ 09.00-10.30/11.00-12.30</vt:lpstr>
      <vt:lpstr>TURNI VENERDI’: 10.30-12.00/ 12.00-13.30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ESERCITAZIONI  BOTANICA FARMACEUTICA AA 2019-2020</dc:title>
  <dc:creator>mauro serafini</dc:creator>
  <cp:lastModifiedBy>mauro serafini</cp:lastModifiedBy>
  <cp:revision>1</cp:revision>
  <dcterms:created xsi:type="dcterms:W3CDTF">2019-10-31T07:22:05Z</dcterms:created>
  <dcterms:modified xsi:type="dcterms:W3CDTF">2019-10-31T07:28:01Z</dcterms:modified>
</cp:coreProperties>
</file>