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82" r:id="rId10"/>
    <p:sldId id="262" r:id="rId11"/>
    <p:sldId id="28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2481.WAV">
            <a:hlinkClick r:id="" action="ppaction://media"/>
          </p:cNvPr>
          <p:cNvPicPr>
            <a:picLocks noRot="1" noChangeAspect="1"/>
          </p:cNvPicPr>
          <p:nvPr>
            <a:wavAudioFile r:embed="rId1" name="~PP2481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sp>
        <p:nvSpPr>
          <p:cNvPr id="26626" name="AutoShape 2" descr="Sistema Nervoso - Appunti 6 - ANATOMIA UMANA D0240 - StuDo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28" name="Picture 4" descr="Che cosa è il sistema nervoso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8604"/>
            <a:ext cx="6702440" cy="5954001"/>
          </a:xfrm>
          <a:prstGeom prst="rect">
            <a:avLst/>
          </a:prstGeom>
          <a:noFill/>
        </p:spPr>
      </p:pic>
    </p:spTree>
  </p:cSld>
  <p:clrMapOvr>
    <a:masterClrMapping/>
  </p:clrMapOvr>
  <p:transition advTm="14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162.WAV">
            <a:hlinkClick r:id="" action="ppaction://media"/>
          </p:cNvPr>
          <p:cNvPicPr>
            <a:picLocks noRot="1" noChangeAspect="1"/>
          </p:cNvPicPr>
          <p:nvPr>
            <a:wavAudioFile r:embed="rId1" name="~PP3162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3" name="Picture 2" descr="SISTEMA NERVOSO CENTRALE - ppt video online scaric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 advTm="22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606.WAV">
            <a:hlinkClick r:id="" action="ppaction://media"/>
          </p:cNvPr>
          <p:cNvPicPr>
            <a:picLocks noRot="1" noChangeAspect="1"/>
          </p:cNvPicPr>
          <p:nvPr>
            <a:wavAudioFile r:embed="rId1" name="~PP3606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16386" name="Picture 2" descr="Afferente versus Efferente | Craniosacrale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8532000" cy="4124368"/>
          </a:xfrm>
          <a:prstGeom prst="rect">
            <a:avLst/>
          </a:prstGeom>
          <a:noFill/>
        </p:spPr>
      </p:pic>
    </p:spTree>
  </p:cSld>
  <p:clrMapOvr>
    <a:masterClrMapping/>
  </p:clrMapOvr>
  <p:transition advTm="52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~PP42.WAV">
            <a:hlinkClick r:id="" action="ppaction://media"/>
          </p:cNvPr>
          <p:cNvPicPr>
            <a:picLocks noRot="1" noChangeAspect="1"/>
          </p:cNvPicPr>
          <p:nvPr>
            <a:wavAudioFile r:embed="rId1" name="~PP42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15364" name="Picture 4" descr="Differenza tra sistema nervoso centrale e periferico: anatomia 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185" y="428604"/>
            <a:ext cx="8197343" cy="5760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85720" y="542926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50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303.WAV">
            <a:hlinkClick r:id="" action="ppaction://media"/>
          </p:cNvPr>
          <p:cNvPicPr>
            <a:picLocks noRot="1" noChangeAspect="1"/>
          </p:cNvPicPr>
          <p:nvPr>
            <a:wavAudioFile r:embed="rId1" name="~PP1303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4" name="Picture 2" descr="Sistema nervoso, disturbi e tutti i rimedi - Cure-Naturali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830" y="428604"/>
            <a:ext cx="47625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17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845.WAV">
            <a:hlinkClick r:id="" action="ppaction://media"/>
          </p:cNvPr>
          <p:cNvPicPr>
            <a:picLocks noRot="1" noChangeAspect="1"/>
          </p:cNvPicPr>
          <p:nvPr>
            <a:wavAudioFile r:embed="rId1" name="~PP845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13316" name="Picture 4" descr="Apparato riproduttore maschile - ppt scaric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214" y="526520"/>
            <a:ext cx="7680000" cy="5760000"/>
          </a:xfrm>
          <a:prstGeom prst="rect">
            <a:avLst/>
          </a:prstGeom>
          <a:noFill/>
        </p:spPr>
      </p:pic>
    </p:spTree>
  </p:cSld>
  <p:clrMapOvr>
    <a:masterClrMapping/>
  </p:clrMapOvr>
  <p:transition advTm="23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702.WAV">
            <a:hlinkClick r:id="" action="ppaction://media"/>
          </p:cNvPr>
          <p:cNvPicPr>
            <a:picLocks noRot="1" noChangeAspect="1"/>
          </p:cNvPicPr>
          <p:nvPr>
            <a:wavAudioFile r:embed="rId1" name="~PP3702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12294" name="Picture 6" descr="Lo sviluppo del sistema nervo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642918"/>
            <a:ext cx="7286676" cy="5730135"/>
          </a:xfrm>
          <a:prstGeom prst="rect">
            <a:avLst/>
          </a:prstGeom>
          <a:noFill/>
        </p:spPr>
      </p:pic>
    </p:spTree>
  </p:cSld>
  <p:clrMapOvr>
    <a:masterClrMapping/>
  </p:clrMapOvr>
  <p:transition advTm="36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359.WAV">
            <a:hlinkClick r:id="" action="ppaction://media"/>
          </p:cNvPr>
          <p:cNvPicPr>
            <a:picLocks noRot="1" noChangeAspect="1"/>
          </p:cNvPicPr>
          <p:nvPr>
            <a:wavAudioFile r:embed="rId1" name="~PP359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11266" name="Picture 2" descr="Schermata 2019-02-08 alle 14.10.16 | Craniosacrale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640" y="455082"/>
            <a:ext cx="6151632" cy="5760000"/>
          </a:xfrm>
          <a:prstGeom prst="rect">
            <a:avLst/>
          </a:prstGeom>
          <a:noFill/>
        </p:spPr>
      </p:pic>
    </p:spTree>
  </p:cSld>
  <p:clrMapOvr>
    <a:masterClrMapping/>
  </p:clrMapOvr>
  <p:transition advTm="53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2618.WAV">
            <a:hlinkClick r:id="" action="ppaction://media"/>
          </p:cNvPr>
          <p:cNvPicPr>
            <a:picLocks noRot="1" noChangeAspect="1"/>
          </p:cNvPicPr>
          <p:nvPr>
            <a:wavAudioFile r:embed="rId1" name="~PP2618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4" name="Picture 2" descr="Sistema nervo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00174"/>
            <a:ext cx="5359938" cy="4595659"/>
          </a:xfrm>
          <a:prstGeom prst="rect">
            <a:avLst/>
          </a:prstGeom>
          <a:noFill/>
        </p:spPr>
      </p:pic>
      <p:grpSp>
        <p:nvGrpSpPr>
          <p:cNvPr id="5" name="object 18"/>
          <p:cNvGrpSpPr/>
          <p:nvPr/>
        </p:nvGrpSpPr>
        <p:grpSpPr>
          <a:xfrm>
            <a:off x="6143636" y="1659908"/>
            <a:ext cx="2722880" cy="4340860"/>
            <a:chOff x="6291579" y="322579"/>
            <a:chExt cx="2722880" cy="4340860"/>
          </a:xfrm>
        </p:grpSpPr>
        <p:sp>
          <p:nvSpPr>
            <p:cNvPr id="6" name="object 19"/>
            <p:cNvSpPr/>
            <p:nvPr/>
          </p:nvSpPr>
          <p:spPr>
            <a:xfrm>
              <a:off x="6296659" y="327659"/>
              <a:ext cx="2712720" cy="4330700"/>
            </a:xfrm>
            <a:custGeom>
              <a:avLst/>
              <a:gdLst/>
              <a:ahLst/>
              <a:cxnLst/>
              <a:rect l="l" t="t" r="r" b="b"/>
              <a:pathLst>
                <a:path w="2712720" h="4330700">
                  <a:moveTo>
                    <a:pt x="0" y="4330700"/>
                  </a:moveTo>
                  <a:lnTo>
                    <a:pt x="2712719" y="4330700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4330700"/>
                  </a:lnTo>
                  <a:close/>
                </a:path>
              </a:pathLst>
            </a:custGeom>
            <a:ln w="1016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0"/>
            <p:cNvSpPr/>
            <p:nvPr/>
          </p:nvSpPr>
          <p:spPr>
            <a:xfrm>
              <a:off x="6398259" y="418439"/>
              <a:ext cx="2558484" cy="42373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advTm="26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883.WAV">
            <a:hlinkClick r:id="" action="ppaction://media"/>
          </p:cNvPr>
          <p:cNvPicPr>
            <a:picLocks noRot="1" noChangeAspect="1"/>
          </p:cNvPicPr>
          <p:nvPr>
            <a:wavAudioFile r:embed="rId1" name="~PP883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sp>
        <p:nvSpPr>
          <p:cNvPr id="16" name="object 3"/>
          <p:cNvSpPr/>
          <p:nvPr/>
        </p:nvSpPr>
        <p:spPr>
          <a:xfrm>
            <a:off x="142844" y="1272458"/>
            <a:ext cx="5160837" cy="3728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8"/>
          <p:cNvGrpSpPr/>
          <p:nvPr/>
        </p:nvGrpSpPr>
        <p:grpSpPr>
          <a:xfrm>
            <a:off x="5572132" y="1714488"/>
            <a:ext cx="3390900" cy="3206434"/>
            <a:chOff x="5758179" y="3832858"/>
            <a:chExt cx="3390900" cy="2992120"/>
          </a:xfrm>
        </p:grpSpPr>
        <p:sp>
          <p:nvSpPr>
            <p:cNvPr id="18" name="object 9"/>
            <p:cNvSpPr/>
            <p:nvPr/>
          </p:nvSpPr>
          <p:spPr>
            <a:xfrm>
              <a:off x="5768339" y="3843018"/>
              <a:ext cx="3375659" cy="2971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/>
            <p:cNvSpPr/>
            <p:nvPr/>
          </p:nvSpPr>
          <p:spPr>
            <a:xfrm>
              <a:off x="5763259" y="3837938"/>
              <a:ext cx="3380740" cy="2981960"/>
            </a:xfrm>
            <a:custGeom>
              <a:avLst/>
              <a:gdLst/>
              <a:ahLst/>
              <a:cxnLst/>
              <a:rect l="l" t="t" r="r" b="b"/>
              <a:pathLst>
                <a:path w="3380740" h="2981959">
                  <a:moveTo>
                    <a:pt x="0" y="2981960"/>
                  </a:moveTo>
                  <a:lnTo>
                    <a:pt x="3380740" y="2981960"/>
                  </a:lnTo>
                </a:path>
                <a:path w="3380740" h="2981959">
                  <a:moveTo>
                    <a:pt x="3380740" y="0"/>
                  </a:moveTo>
                  <a:lnTo>
                    <a:pt x="0" y="0"/>
                  </a:lnTo>
                  <a:lnTo>
                    <a:pt x="0" y="2981960"/>
                  </a:lnTo>
                </a:path>
              </a:pathLst>
            </a:custGeom>
            <a:ln w="1016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advTm="69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342.WAV">
            <a:hlinkClick r:id="" action="ppaction://media"/>
          </p:cNvPr>
          <p:cNvPicPr>
            <a:picLocks noRot="1" noChangeAspect="1"/>
          </p:cNvPicPr>
          <p:nvPr>
            <a:wavAudioFile r:embed="rId1" name="~PP3342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3" name="Picture 2" descr="Schermata 2019-02-08 alle 14.10.16 | Craniosacrale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640" y="455082"/>
            <a:ext cx="6151632" cy="5760000"/>
          </a:xfrm>
          <a:prstGeom prst="rect">
            <a:avLst/>
          </a:prstGeom>
          <a:noFill/>
        </p:spPr>
      </p:pic>
    </p:spTree>
  </p:cSld>
  <p:clrMapOvr>
    <a:masterClrMapping/>
  </p:clrMapOvr>
  <p:transition advTm="72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3918.WAV">
            <a:hlinkClick r:id="" action="ppaction://media"/>
          </p:cNvPr>
          <p:cNvPicPr>
            <a:picLocks noRot="1" noChangeAspect="1"/>
          </p:cNvPicPr>
          <p:nvPr>
            <a:wavAudioFile r:embed="rId1" name="~PP3918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25604" name="Picture 4" descr="Sistema nervoso: com'è fatto, a che serve e come funziona (con ..."/>
          <p:cNvPicPr>
            <a:picLocks noChangeAspect="1" noChangeArrowheads="1"/>
          </p:cNvPicPr>
          <p:nvPr/>
        </p:nvPicPr>
        <p:blipFill>
          <a:blip r:embed="rId4"/>
          <a:srcRect b="8878"/>
          <a:stretch>
            <a:fillRect/>
          </a:stretch>
        </p:blipFill>
        <p:spPr bwMode="auto">
          <a:xfrm>
            <a:off x="2357422" y="336171"/>
            <a:ext cx="4681545" cy="6021787"/>
          </a:xfrm>
          <a:prstGeom prst="rect">
            <a:avLst/>
          </a:prstGeom>
          <a:noFill/>
        </p:spPr>
      </p:pic>
    </p:spTree>
  </p:cSld>
  <p:clrMapOvr>
    <a:masterClrMapping/>
  </p:clrMapOvr>
  <p:transition advTm="25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1448.WAV">
            <a:hlinkClick r:id="" action="ppaction://media"/>
          </p:cNvPr>
          <p:cNvPicPr>
            <a:picLocks noRot="1" noChangeAspect="1"/>
          </p:cNvPicPr>
          <p:nvPr>
            <a:wavAudioFile r:embed="rId1" name="~PP1448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7170" name="Picture 2" descr="LA STRUTTURA DEL SISTEMA NERVOSO CENTRALE E PERIFERICO. - PDF ..."/>
          <p:cNvPicPr>
            <a:picLocks noChangeAspect="1" noChangeArrowheads="1"/>
          </p:cNvPicPr>
          <p:nvPr/>
        </p:nvPicPr>
        <p:blipFill>
          <a:blip r:embed="rId4"/>
          <a:srcRect t="11943" b="4961"/>
          <a:stretch>
            <a:fillRect/>
          </a:stretch>
        </p:blipFill>
        <p:spPr bwMode="auto">
          <a:xfrm>
            <a:off x="714348" y="1071546"/>
            <a:ext cx="7669347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Tm="40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583.WAV">
            <a:hlinkClick r:id="" action="ppaction://media"/>
          </p:cNvPr>
          <p:cNvPicPr>
            <a:picLocks noRot="1" noChangeAspect="1"/>
          </p:cNvPicPr>
          <p:nvPr>
            <a:wavAudioFile r:embed="rId1" name="~PP583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6146" name="Picture 2" descr="Fetal Brain Maturation | Craniosacrale.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23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ransition advTm="55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500.WAV">
            <a:hlinkClick r:id="" action="ppaction://media"/>
          </p:cNvPr>
          <p:cNvPicPr>
            <a:picLocks noRot="1" noChangeAspect="1"/>
          </p:cNvPicPr>
          <p:nvPr>
            <a:wavAudioFile r:embed="rId1" name="~PP3500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5124" name="Picture 4" descr="Pseudotumor cerebri (ipertensione endocranica benigna) cause 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56387"/>
            <a:ext cx="8424000" cy="530150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429388" y="5500702"/>
            <a:ext cx="242889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62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~PP2495.WAV">
            <a:hlinkClick r:id="" action="ppaction://media"/>
          </p:cNvPr>
          <p:cNvPicPr>
            <a:picLocks noRot="1" noChangeAspect="1"/>
          </p:cNvPicPr>
          <p:nvPr>
            <a:wavAudioFile r:embed="rId1" name="~PP2495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24578" name="Picture 2" descr="SISTEMA NERVOSO CENTRALE - ppt video online scaric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71" y="281012"/>
            <a:ext cx="8293095" cy="6219822"/>
          </a:xfrm>
          <a:prstGeom prst="rect">
            <a:avLst/>
          </a:prstGeom>
          <a:noFill/>
        </p:spPr>
      </p:pic>
    </p:spTree>
  </p:cSld>
  <p:clrMapOvr>
    <a:masterClrMapping/>
  </p:clrMapOvr>
  <p:transition advTm="54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682.WAV">
            <a:hlinkClick r:id="" action="ppaction://media"/>
          </p:cNvPr>
          <p:cNvPicPr>
            <a:picLocks noRot="1" noChangeAspect="1"/>
          </p:cNvPicPr>
          <p:nvPr>
            <a:wavAudioFile r:embed="rId1" name="~PP1682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sp>
        <p:nvSpPr>
          <p:cNvPr id="23556" name="AutoShape 4" descr="3s Scienze: Sistema Nervoso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57" name="Picture 5" descr="C:\Users\Utente\Desktop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1" y="1142984"/>
            <a:ext cx="3800495" cy="4894577"/>
          </a:xfrm>
          <a:prstGeom prst="rect">
            <a:avLst/>
          </a:prstGeom>
          <a:noFill/>
        </p:spPr>
      </p:pic>
    </p:spTree>
  </p:cSld>
  <p:clrMapOvr>
    <a:masterClrMapping/>
  </p:clrMapOvr>
  <p:transition advTm="30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992.WAV">
            <a:hlinkClick r:id="" action="ppaction://media"/>
          </p:cNvPr>
          <p:cNvPicPr>
            <a:picLocks noRot="1" noChangeAspect="1"/>
          </p:cNvPicPr>
          <p:nvPr>
            <a:wavAudioFile r:embed="rId1" name="~PP992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22530" name="Picture 2" descr="Nervi cranici e spinali: il sistema nervoso periferico - Docsity"/>
          <p:cNvPicPr>
            <a:picLocks noChangeAspect="1" noChangeArrowheads="1"/>
          </p:cNvPicPr>
          <p:nvPr/>
        </p:nvPicPr>
        <p:blipFill>
          <a:blip r:embed="rId4"/>
          <a:srcRect t="6982"/>
          <a:stretch>
            <a:fillRect/>
          </a:stretch>
        </p:blipFill>
        <p:spPr bwMode="auto">
          <a:xfrm>
            <a:off x="496354" y="928670"/>
            <a:ext cx="8147612" cy="5357850"/>
          </a:xfrm>
          <a:prstGeom prst="rect">
            <a:avLst/>
          </a:prstGeom>
          <a:noFill/>
        </p:spPr>
      </p:pic>
    </p:spTree>
  </p:cSld>
  <p:clrMapOvr>
    <a:masterClrMapping/>
  </p:clrMapOvr>
  <p:transition advTm="38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~PP2180.WAV">
            <a:hlinkClick r:id="" action="ppaction://media"/>
          </p:cNvPr>
          <p:cNvPicPr>
            <a:picLocks noRot="1" noChangeAspect="1"/>
          </p:cNvPicPr>
          <p:nvPr>
            <a:wavAudioFile r:embed="rId1" name="~PP2180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21506" name="Picture 2" descr="Sistema nervoso autonomo - Doc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090" y="383644"/>
            <a:ext cx="7680000" cy="5760000"/>
          </a:xfrm>
          <a:prstGeom prst="rect">
            <a:avLst/>
          </a:prstGeom>
          <a:noFill/>
        </p:spPr>
      </p:pic>
    </p:spTree>
  </p:cSld>
  <p:clrMapOvr>
    <a:masterClrMapping/>
  </p:clrMapOvr>
  <p:transition advTm="20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~PP398.WAV">
            <a:hlinkClick r:id="" action="ppaction://media"/>
          </p:cNvPr>
          <p:cNvPicPr>
            <a:picLocks noRot="1" noChangeAspect="1"/>
          </p:cNvPicPr>
          <p:nvPr>
            <a:wavAudioFile r:embed="rId1" name="~PP398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20482" name="Picture 2" descr="Che cosa è il sistema nervoso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66"/>
            <a:ext cx="6755401" cy="6001048"/>
          </a:xfrm>
          <a:prstGeom prst="rect">
            <a:avLst/>
          </a:prstGeom>
          <a:noFill/>
        </p:spPr>
      </p:pic>
    </p:spTree>
  </p:cSld>
  <p:clrMapOvr>
    <a:masterClrMapping/>
  </p:clrMapOvr>
  <p:transition advTm="16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534.WAV">
            <a:hlinkClick r:id="" action="ppaction://media"/>
          </p:cNvPr>
          <p:cNvPicPr>
            <a:picLocks noRot="1" noChangeAspect="1"/>
          </p:cNvPicPr>
          <p:nvPr>
            <a:wavAudioFile r:embed="rId1" name="~PP3534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19458" name="Picture 2" descr="Sistema Nervoso Autonomo - Doc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214" y="455082"/>
            <a:ext cx="7680000" cy="5760000"/>
          </a:xfrm>
          <a:prstGeom prst="rect">
            <a:avLst/>
          </a:prstGeom>
          <a:noFill/>
        </p:spPr>
      </p:pic>
    </p:spTree>
  </p:cSld>
  <p:clrMapOvr>
    <a:masterClrMapping/>
  </p:clrMapOvr>
  <p:transition advTm="48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~PP1509.WAV">
            <a:hlinkClick r:id="" action="ppaction://media"/>
          </p:cNvPr>
          <p:cNvPicPr>
            <a:picLocks noRot="1" noChangeAspect="1"/>
          </p:cNvPicPr>
          <p:nvPr>
            <a:wavAudioFile r:embed="rId1" name="~PP1509.WAV"/>
          </p:nvPr>
        </p:nvPicPr>
        <p:blipFill>
          <a:blip r:embed="rId3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  <p:pic>
        <p:nvPicPr>
          <p:cNvPr id="18434" name="Picture 2" descr="Impulso Nervoso - Chiropratica a Padova - David J. Ferraro D.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83644"/>
            <a:ext cx="8961744" cy="5760000"/>
          </a:xfrm>
          <a:prstGeom prst="rect">
            <a:avLst/>
          </a:prstGeom>
          <a:noFill/>
        </p:spPr>
      </p:pic>
    </p:spTree>
  </p:cSld>
  <p:clrMapOvr>
    <a:masterClrMapping/>
  </p:clrMapOvr>
  <p:transition advTm="55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PresentationFormat>Presentazione su schermo (4:3)</PresentationFormat>
  <Paragraphs>0</Paragraphs>
  <Slides>22</Slides>
  <Notes>0</Notes>
  <HiddenSlides>0</HiddenSlides>
  <MMClips>22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40</cp:revision>
  <dcterms:created xsi:type="dcterms:W3CDTF">2020-05-13T07:56:24Z</dcterms:created>
  <dcterms:modified xsi:type="dcterms:W3CDTF">2020-05-18T13:56:42Z</dcterms:modified>
</cp:coreProperties>
</file>