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62" r:id="rId6"/>
    <p:sldId id="301" r:id="rId7"/>
    <p:sldId id="30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6EF68-A80E-4A6B-846F-AEE7647DFDF9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957B7-5D0C-4F12-84D7-BB42824DCF2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57B7-5D0C-4F12-84D7-BB42824DCF2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9926" y="171958"/>
            <a:ext cx="218414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916709"/>
            <a:ext cx="7614919" cy="2634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0.wav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1.wav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2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3.wav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4.wav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7.wa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8.wav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0.wav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3.wav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4.wav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5.wav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8.wav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9.wav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0.wav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1.wav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3.wav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4.wav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6.wav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7.wav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9.wav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~PP215.WAV">
            <a:hlinkClick r:id="" action="ppaction://media"/>
          </p:cNvPr>
          <p:cNvPicPr>
            <a:picLocks noRot="1" noChangeAspect="1"/>
          </p:cNvPicPr>
          <p:nvPr>
            <a:wavAudioFile r:embed="rId1" name="~PP21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6082" name="Picture 2" descr="Apparato-Riproduzi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7980218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46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3560.WAV">
            <a:hlinkClick r:id="" action="ppaction://media"/>
          </p:cNvPr>
          <p:cNvPicPr>
            <a:picLocks noRot="1" noChangeAspect="1"/>
          </p:cNvPicPr>
          <p:nvPr>
            <a:wavAudioFile r:embed="rId1" name="~PP3560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990600" y="457200"/>
            <a:ext cx="7239000" cy="5867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45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314.WAV">
            <a:hlinkClick r:id="" action="ppaction://media"/>
          </p:cNvPr>
          <p:cNvPicPr>
            <a:picLocks noRot="1" noChangeAspect="1"/>
          </p:cNvPicPr>
          <p:nvPr>
            <a:wavAudioFile r:embed="rId1" name="~PP331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5842" name="Picture 2" descr="Spermatogenesi : l'origine e lo sviluppo delle cellule spermatiche ..."/>
          <p:cNvPicPr>
            <a:picLocks noChangeAspect="1" noChangeArrowheads="1"/>
          </p:cNvPicPr>
          <p:nvPr/>
        </p:nvPicPr>
        <p:blipFill>
          <a:blip r:embed="rId4"/>
          <a:srcRect r="34152"/>
          <a:stretch>
            <a:fillRect/>
          </a:stretch>
        </p:blipFill>
        <p:spPr bwMode="auto">
          <a:xfrm>
            <a:off x="304800" y="381000"/>
            <a:ext cx="8077200" cy="6019801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638800" y="4648200"/>
            <a:ext cx="3124200" cy="50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42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2591.WAV">
            <a:hlinkClick r:id="" action="ppaction://media"/>
          </p:cNvPr>
          <p:cNvPicPr>
            <a:picLocks noRot="1" noChangeAspect="1"/>
          </p:cNvPicPr>
          <p:nvPr>
            <a:wavAudioFile r:embed="rId1" name="~PP2591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4818" name="Picture 2" descr="Spermatogene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213" y="457200"/>
            <a:ext cx="5962937" cy="5562600"/>
          </a:xfrm>
          <a:prstGeom prst="rect">
            <a:avLst/>
          </a:prstGeom>
          <a:noFill/>
        </p:spPr>
      </p:pic>
    </p:spTree>
  </p:cSld>
  <p:clrMapOvr>
    <a:masterClrMapping/>
  </p:clrMapOvr>
  <p:transition advTm="33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permatogenesi e spermiogene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599"/>
            <a:ext cx="6172200" cy="5531817"/>
          </a:xfrm>
          <a:prstGeom prst="rect">
            <a:avLst/>
          </a:prstGeom>
          <a:noFill/>
        </p:spPr>
      </p:pic>
      <p:pic>
        <p:nvPicPr>
          <p:cNvPr id="6" name="~PP3445.WAV">
            <a:hlinkClick r:id="" action="ppaction://media"/>
          </p:cNvPr>
          <p:cNvPicPr>
            <a:picLocks noRot="1" noChangeAspect="1"/>
          </p:cNvPicPr>
          <p:nvPr>
            <a:wavAudioFile r:embed="rId1" name="~PP3445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8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987.WAV">
            <a:hlinkClick r:id="" action="ppaction://media"/>
          </p:cNvPr>
          <p:cNvPicPr>
            <a:picLocks noRot="1" noChangeAspect="1"/>
          </p:cNvPicPr>
          <p:nvPr>
            <a:wavAudioFile r:embed="rId1" name="~PP98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" name="Picture 2" descr="Spermatogenesi e spermiogene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90599"/>
            <a:ext cx="6172200" cy="5531817"/>
          </a:xfrm>
          <a:prstGeom prst="rect">
            <a:avLst/>
          </a:prstGeom>
          <a:noFill/>
        </p:spPr>
      </p:pic>
    </p:spTree>
  </p:cSld>
  <p:clrMapOvr>
    <a:masterClrMapping/>
  </p:clrMapOvr>
  <p:transition advTm="60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923"/>
            <a:ext cx="9144000" cy="5785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~PP3821.WAV">
            <a:hlinkClick r:id="" action="ppaction://media"/>
          </p:cNvPr>
          <p:cNvPicPr>
            <a:picLocks noRot="1" noChangeAspect="1"/>
          </p:cNvPicPr>
          <p:nvPr>
            <a:wavAudioFile r:embed="rId1" name="~PP3821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1176.WAV">
            <a:hlinkClick r:id="" action="ppaction://media"/>
          </p:cNvPr>
          <p:cNvPicPr>
            <a:picLocks noRot="1" noChangeAspect="1"/>
          </p:cNvPicPr>
          <p:nvPr>
            <a:wavAudioFile r:embed="rId1" name="~PP117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0724" name="Picture 4" descr="Sistema riproduttivo masch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143000"/>
            <a:ext cx="5441343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Tm="11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1157.WAV">
            <a:hlinkClick r:id="" action="ppaction://media"/>
          </p:cNvPr>
          <p:cNvPicPr>
            <a:picLocks noRot="1" noChangeAspect="1"/>
          </p:cNvPicPr>
          <p:nvPr>
            <a:wavAudioFile r:embed="rId1" name="~PP115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9698" name="Picture 2" descr="HPTA – Corpo Migli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28600"/>
            <a:ext cx="4495800" cy="6353176"/>
          </a:xfrm>
          <a:prstGeom prst="rect">
            <a:avLst/>
          </a:prstGeom>
          <a:noFill/>
        </p:spPr>
      </p:pic>
    </p:spTree>
  </p:cSld>
  <p:clrMapOvr>
    <a:masterClrMapping/>
  </p:clrMapOvr>
  <p:transition advTm="13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1382.WAV">
            <a:hlinkClick r:id="" action="ppaction://media"/>
          </p:cNvPr>
          <p:cNvPicPr>
            <a:picLocks noRot="1" noChangeAspect="1"/>
          </p:cNvPicPr>
          <p:nvPr>
            <a:wavAudioFile r:embed="rId1" name="~PP138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7" name="Picture 4" descr="Sistema riproduttivo masch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143000"/>
            <a:ext cx="5441343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Tm="16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~PP3780.WAV">
            <a:hlinkClick r:id="" action="ppaction://media"/>
          </p:cNvPr>
          <p:cNvPicPr>
            <a:picLocks noRot="1" noChangeAspect="1"/>
          </p:cNvPicPr>
          <p:nvPr>
            <a:wavAudioFile r:embed="rId1" name="~PP3780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6" name="Picture 2" descr="Spermatozoo Anatomia Cellulare - Immagini vettoriali stock e altr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7772400" cy="2291133"/>
          </a:xfrm>
          <a:prstGeom prst="rect">
            <a:avLst/>
          </a:prstGeom>
          <a:noFill/>
        </p:spPr>
      </p:pic>
    </p:spTree>
  </p:cSld>
  <p:clrMapOvr>
    <a:masterClrMapping/>
  </p:clrMapOvr>
  <p:transition advTm="5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39" y="381000"/>
            <a:ext cx="5102861" cy="532197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90"/>
              </a:spcBef>
              <a:tabLst>
                <a:tab pos="355600" algn="l"/>
                <a:tab pos="356235" algn="l"/>
              </a:tabLst>
            </a:pPr>
            <a:r>
              <a:rPr lang="it-IT" sz="2800" b="1" dirty="0" smtClean="0">
                <a:latin typeface="Times New Roman"/>
                <a:cs typeface="Times New Roman"/>
              </a:rPr>
              <a:t>Apparato genitale maschile</a:t>
            </a:r>
            <a:endParaRPr sz="2800" b="1">
              <a:latin typeface="Times New Roman"/>
              <a:cs typeface="Times New Roman"/>
            </a:endParaRPr>
          </a:p>
        </p:txBody>
      </p:sp>
      <p:pic>
        <p:nvPicPr>
          <p:cNvPr id="4" name="~PP4085.WAV">
            <a:hlinkClick r:id="" action="ppaction://media"/>
          </p:cNvPr>
          <p:cNvPicPr>
            <a:picLocks noRot="1" noChangeAspect="1"/>
          </p:cNvPicPr>
          <p:nvPr>
            <a:wavAudioFile r:embed="rId1" name="~PP408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5058" name="Picture 2" descr="L'apparato riproduttore maschile (superiori) - Wikiversit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600200"/>
            <a:ext cx="4872700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Tm="45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~PP3702.WAV">
            <a:hlinkClick r:id="" action="ppaction://media"/>
          </p:cNvPr>
          <p:cNvPicPr>
            <a:picLocks noRot="1" noChangeAspect="1"/>
          </p:cNvPicPr>
          <p:nvPr>
            <a:wavAudioFile r:embed="rId1" name="~PP370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25602" name="AutoShape 2" descr="Mappa_Apparato_riproduttore_mas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4" name="Picture 4" descr="Spermatozoo - Cliccascien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143000"/>
            <a:ext cx="5995848" cy="3886200"/>
          </a:xfrm>
          <a:prstGeom prst="rect">
            <a:avLst/>
          </a:prstGeom>
          <a:noFill/>
        </p:spPr>
      </p:pic>
    </p:spTree>
  </p:cSld>
  <p:clrMapOvr>
    <a:masterClrMapping/>
  </p:clrMapOvr>
  <p:transition advTm="30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~PP3269.WAV">
            <a:hlinkClick r:id="" action="ppaction://media"/>
          </p:cNvPr>
          <p:cNvPicPr>
            <a:picLocks noRot="1" noChangeAspect="1"/>
          </p:cNvPicPr>
          <p:nvPr>
            <a:wavAudioFile r:embed="rId1" name="~PP3269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24578" name="AutoShape 2" descr="Masse scrotali: quando si sente una pallina vicino ai testicol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580" name="Picture 4" descr="Dolore testicolare: le cause e la terapia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295400"/>
            <a:ext cx="5899355" cy="4267200"/>
          </a:xfrm>
          <a:prstGeom prst="rect">
            <a:avLst/>
          </a:prstGeom>
          <a:noFill/>
        </p:spPr>
      </p:pic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942082" y="171958"/>
            <a:ext cx="36111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0" dirty="0" smtClean="0"/>
              <a:t>E</a:t>
            </a:r>
            <a:r>
              <a:rPr b="0" smtClean="0">
                <a:latin typeface="Times New Roman"/>
                <a:cs typeface="Times New Roman"/>
              </a:rPr>
              <a:t>pididimo</a:t>
            </a:r>
            <a:endParaRPr b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7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1414.WAV">
            <a:hlinkClick r:id="" action="ppaction://media"/>
          </p:cNvPr>
          <p:cNvPicPr>
            <a:picLocks noRot="1" noChangeAspect="1"/>
          </p:cNvPicPr>
          <p:nvPr>
            <a:wavAudioFile r:embed="rId1" name="~PP141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23556" name="AutoShape 4" descr="Cisti dell'Epididimo: Cos'è? Cause, Sintomi, Diagnosi e C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8" name="Picture 6" descr="Epididimite acuta e cronica: sintomi, cura, quanto dur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6400800" cy="3663760"/>
          </a:xfrm>
          <a:prstGeom prst="rect">
            <a:avLst/>
          </a:prstGeom>
          <a:noFill/>
        </p:spPr>
      </p:pic>
    </p:spTree>
  </p:cSld>
  <p:clrMapOvr>
    <a:masterClrMapping/>
  </p:clrMapOvr>
  <p:transition advTm="64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17.WAV">
            <a:hlinkClick r:id="" action="ppaction://media"/>
          </p:cNvPr>
          <p:cNvPicPr>
            <a:picLocks noRot="1" noChangeAspect="1"/>
          </p:cNvPicPr>
          <p:nvPr>
            <a:wavAudioFile r:embed="rId1" name="~PP11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2530" name="Picture 2" descr="DOTTO DEFERENTE - Dizionario medico - Corriere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7075"/>
            <a:ext cx="4191000" cy="6478525"/>
          </a:xfrm>
          <a:prstGeom prst="rect">
            <a:avLst/>
          </a:prstGeom>
          <a:noFill/>
        </p:spPr>
      </p:pic>
    </p:spTree>
  </p:cSld>
  <p:clrMapOvr>
    <a:masterClrMapping/>
  </p:clrMapOvr>
  <p:transition advTm="25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2184.WAV">
            <a:hlinkClick r:id="" action="ppaction://media"/>
          </p:cNvPr>
          <p:cNvPicPr>
            <a:picLocks noRot="1" noChangeAspect="1"/>
          </p:cNvPicPr>
          <p:nvPr>
            <a:wavAudioFile r:embed="rId1" name="~PP218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1506" name="Picture 2" descr="Mammiferi - Apparato riproduttore - Altri apparati e sistemi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95400"/>
            <a:ext cx="6203879" cy="4141089"/>
          </a:xfrm>
          <a:prstGeom prst="rect">
            <a:avLst/>
          </a:prstGeom>
          <a:noFill/>
        </p:spPr>
      </p:pic>
    </p:spTree>
  </p:cSld>
  <p:clrMapOvr>
    <a:masterClrMapping/>
  </p:clrMapOvr>
  <p:transition advTm="42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2619.WAV">
            <a:hlinkClick r:id="" action="ppaction://media"/>
          </p:cNvPr>
          <p:cNvPicPr>
            <a:picLocks noRot="1" noChangeAspect="1"/>
          </p:cNvPicPr>
          <p:nvPr>
            <a:wavAudioFile r:embed="rId1" name="~PP2619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20484" name="AutoShape 4" descr="Apparato genitale maschile | Benesse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AutoShape 6" descr="Apparato genitale maschile | Benesse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7" name="Picture 7" descr="C:\Users\Utente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371600"/>
            <a:ext cx="7316842" cy="3296731"/>
          </a:xfrm>
          <a:prstGeom prst="rect">
            <a:avLst/>
          </a:prstGeom>
          <a:noFill/>
        </p:spPr>
      </p:pic>
    </p:spTree>
  </p:cSld>
  <p:clrMapOvr>
    <a:masterClrMapping/>
  </p:clrMapOvr>
  <p:transition advTm="35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152400"/>
            <a:ext cx="4224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210" algn="l"/>
              </a:tabLst>
            </a:pPr>
            <a:r>
              <a:rPr lang="it-IT" b="0" dirty="0" smtClean="0"/>
              <a:t>D</a:t>
            </a:r>
            <a:r>
              <a:rPr b="0" smtClean="0">
                <a:latin typeface="Times New Roman"/>
                <a:cs typeface="Times New Roman"/>
              </a:rPr>
              <a:t>otto</a:t>
            </a:r>
            <a:r>
              <a:rPr b="0" spc="-90" smtClean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deferente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905000" y="990600"/>
            <a:ext cx="5334000" cy="5486400"/>
            <a:chOff x="3739896" y="1219200"/>
            <a:chExt cx="5093335" cy="5334000"/>
          </a:xfrm>
        </p:grpSpPr>
        <p:sp>
          <p:nvSpPr>
            <p:cNvPr id="6" name="object 6"/>
            <p:cNvSpPr/>
            <p:nvPr/>
          </p:nvSpPr>
          <p:spPr>
            <a:xfrm>
              <a:off x="7391400" y="2971800"/>
              <a:ext cx="1143000" cy="228600"/>
            </a:xfrm>
            <a:custGeom>
              <a:avLst/>
              <a:gdLst/>
              <a:ahLst/>
              <a:cxnLst/>
              <a:rect l="l" t="t" r="r" b="b"/>
              <a:pathLst>
                <a:path w="1143000" h="228600">
                  <a:moveTo>
                    <a:pt x="0" y="228600"/>
                  </a:moveTo>
                  <a:lnTo>
                    <a:pt x="1143000" y="2286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9896" y="1219200"/>
              <a:ext cx="5093208" cy="533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~PP1645.WAV">
            <a:hlinkClick r:id="" action="ppaction://media"/>
          </p:cNvPr>
          <p:cNvPicPr>
            <a:picLocks noRot="1" noChangeAspect="1"/>
          </p:cNvPicPr>
          <p:nvPr>
            <a:wavAudioFile r:embed="rId1" name="~PP1645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7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~PP26.WAV">
            <a:hlinkClick r:id="" action="ppaction://media"/>
          </p:cNvPr>
          <p:cNvPicPr>
            <a:picLocks noRot="1" noChangeAspect="1"/>
          </p:cNvPicPr>
          <p:nvPr>
            <a:wavAudioFile r:embed="rId1" name="~PP2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8434" name="Picture 2" descr="Vescichette seminali - Medicinapertutti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28600"/>
            <a:ext cx="4267200" cy="6499059"/>
          </a:xfrm>
          <a:prstGeom prst="rect">
            <a:avLst/>
          </a:prstGeom>
          <a:noFill/>
        </p:spPr>
      </p:pic>
    </p:spTree>
  </p:cSld>
  <p:clrMapOvr>
    <a:masterClrMapping/>
  </p:clrMapOvr>
  <p:transition advTm="45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1745.WAV">
            <a:hlinkClick r:id="" action="ppaction://media"/>
          </p:cNvPr>
          <p:cNvPicPr>
            <a:picLocks noRot="1" noChangeAspect="1"/>
          </p:cNvPicPr>
          <p:nvPr>
            <a:wavAudioFile r:embed="rId1" name="~PP174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17410" name="AutoShape 2" descr="Prostat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4" name="Picture 6" descr="Prostata ingrossata e intervento: indicazioni, rischi ..."/>
          <p:cNvPicPr>
            <a:picLocks noChangeAspect="1" noChangeArrowheads="1"/>
          </p:cNvPicPr>
          <p:nvPr/>
        </p:nvPicPr>
        <p:blipFill>
          <a:blip r:embed="rId4"/>
          <a:srcRect t="14933"/>
          <a:stretch>
            <a:fillRect/>
          </a:stretch>
        </p:blipFill>
        <p:spPr bwMode="auto">
          <a:xfrm>
            <a:off x="990600" y="1295400"/>
            <a:ext cx="7239000" cy="5208943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657600" y="609600"/>
            <a:ext cx="1425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Prostata</a:t>
            </a:r>
            <a:endParaRPr lang="it-IT" sz="2800" b="1" dirty="0"/>
          </a:p>
        </p:txBody>
      </p:sp>
    </p:spTree>
  </p:cSld>
  <p:clrMapOvr>
    <a:masterClrMapping/>
  </p:clrMapOvr>
  <p:transition advTm="23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3641.WAV">
            <a:hlinkClick r:id="" action="ppaction://media"/>
          </p:cNvPr>
          <p:cNvPicPr>
            <a:picLocks noRot="1" noChangeAspect="1"/>
          </p:cNvPicPr>
          <p:nvPr>
            <a:wavAudioFile r:embed="rId1" name="~PP3641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6386" name="Picture 2" descr="Apparato sessuale masch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0"/>
            <a:ext cx="5138382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Tm="21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2834.WAV">
            <a:hlinkClick r:id="" action="ppaction://media"/>
          </p:cNvPr>
          <p:cNvPicPr>
            <a:picLocks noRot="1" noChangeAspect="1"/>
          </p:cNvPicPr>
          <p:nvPr>
            <a:wavAudioFile r:embed="rId1" name="~PP283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4034" name="Picture 2" descr="Testicoli: Cosa Sono, A Cosa Servono, Patologie, Rimedi | Pazienti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953250" cy="42862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657600" y="533400"/>
            <a:ext cx="222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Testicolo</a:t>
            </a:r>
            <a:endParaRPr lang="it-IT" sz="4400" b="1" dirty="0"/>
          </a:p>
        </p:txBody>
      </p:sp>
    </p:spTree>
  </p:cSld>
  <p:clrMapOvr>
    <a:masterClrMapping/>
  </p:clrMapOvr>
  <p:transition advTm="3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3749.WAV">
            <a:hlinkClick r:id="" action="ppaction://media"/>
          </p:cNvPr>
          <p:cNvPicPr>
            <a:picLocks noRot="1" noChangeAspect="1"/>
          </p:cNvPicPr>
          <p:nvPr>
            <a:wavAudioFile r:embed="rId1" name="~PP3749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5362" name="Picture 2" descr="PENE ERET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524000"/>
            <a:ext cx="5334000" cy="3493771"/>
          </a:xfrm>
          <a:prstGeom prst="rect">
            <a:avLst/>
          </a:prstGeom>
          <a:noFill/>
        </p:spPr>
      </p:pic>
    </p:spTree>
  </p:cSld>
  <p:clrMapOvr>
    <a:masterClrMapping/>
  </p:clrMapOvr>
  <p:transition advTm="34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784.WAV">
            <a:hlinkClick r:id="" action="ppaction://media"/>
          </p:cNvPr>
          <p:cNvPicPr>
            <a:picLocks noRot="1" noChangeAspect="1"/>
          </p:cNvPicPr>
          <p:nvPr>
            <a:wavAudioFile r:embed="rId1" name="~PP78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4342" name="Picture 6" descr="pediagen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7176" y="141116"/>
            <a:ext cx="5940424" cy="6488284"/>
          </a:xfrm>
          <a:prstGeom prst="rect">
            <a:avLst/>
          </a:prstGeom>
          <a:noFill/>
        </p:spPr>
      </p:pic>
    </p:spTree>
  </p:cSld>
  <p:clrMapOvr>
    <a:masterClrMapping/>
  </p:clrMapOvr>
  <p:transition advTm="43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~PP164.WAV">
            <a:hlinkClick r:id="" action="ppaction://media"/>
          </p:cNvPr>
          <p:cNvPicPr>
            <a:picLocks noRot="1" noChangeAspect="1"/>
          </p:cNvPicPr>
          <p:nvPr>
            <a:wavAudioFile r:embed="rId1" name="~PP16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3314" name="Picture 2" descr="COS'E' E COME FUNZIONA L'EREZIONE DEL PENE | Sessuologia Ita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8810625" cy="5753101"/>
          </a:xfrm>
          <a:prstGeom prst="rect">
            <a:avLst/>
          </a:prstGeom>
          <a:noFill/>
        </p:spPr>
      </p:pic>
    </p:spTree>
  </p:cSld>
  <p:clrMapOvr>
    <a:masterClrMapping/>
  </p:clrMapOvr>
  <p:transition advTm="57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1636.WAV">
            <a:hlinkClick r:id="" action="ppaction://media"/>
          </p:cNvPr>
          <p:cNvPicPr>
            <a:picLocks noRot="1" noChangeAspect="1"/>
          </p:cNvPicPr>
          <p:nvPr>
            <a:wavAudioFile r:embed="rId1" name="~PP163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2290" name="Picture 2" descr="SESSUALITA' MASCHILE - Sessuologa Tor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5029200" cy="4142907"/>
          </a:xfrm>
          <a:prstGeom prst="rect">
            <a:avLst/>
          </a:prstGeom>
          <a:noFill/>
        </p:spPr>
      </p:pic>
    </p:spTree>
  </p:cSld>
  <p:clrMapOvr>
    <a:masterClrMapping/>
  </p:clrMapOvr>
  <p:transition advTm="39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4039.WAV">
            <a:hlinkClick r:id="" action="ppaction://media"/>
          </p:cNvPr>
          <p:cNvPicPr>
            <a:picLocks noRot="1" noChangeAspect="1"/>
          </p:cNvPicPr>
          <p:nvPr>
            <a:wavAudioFile r:embed="rId1" name="~PP4039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1266" name="Picture 2" descr="Uretra Maschile, anatomia e patologie - Dott. Enzo Palminte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8096250" cy="6076951"/>
          </a:xfrm>
          <a:prstGeom prst="rect">
            <a:avLst/>
          </a:prstGeom>
          <a:noFill/>
        </p:spPr>
      </p:pic>
    </p:spTree>
  </p:cSld>
  <p:clrMapOvr>
    <a:masterClrMapping/>
  </p:clrMapOvr>
  <p:transition advTm="36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3732.WAV">
            <a:hlinkClick r:id="" action="ppaction://media"/>
          </p:cNvPr>
          <p:cNvPicPr>
            <a:picLocks noRot="1" noChangeAspect="1"/>
          </p:cNvPicPr>
          <p:nvPr>
            <a:wavAudioFile r:embed="rId1" name="~PP373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43010" name="AutoShape 2" descr="anatomia umana: Funicolo sperma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2" name="Picture 4" descr="Ernia inguinale - Disturbi digestivi - Manuale MSD, versione per i ..."/>
          <p:cNvPicPr>
            <a:picLocks noChangeAspect="1" noChangeArrowheads="1"/>
          </p:cNvPicPr>
          <p:nvPr/>
        </p:nvPicPr>
        <p:blipFill>
          <a:blip r:embed="rId4"/>
          <a:srcRect r="35212" b="16744"/>
          <a:stretch>
            <a:fillRect/>
          </a:stretch>
        </p:blipFill>
        <p:spPr bwMode="auto">
          <a:xfrm>
            <a:off x="2895600" y="762000"/>
            <a:ext cx="33528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Tm="37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~PP1240.WAV">
            <a:hlinkClick r:id="" action="ppaction://media"/>
          </p:cNvPr>
          <p:cNvPicPr>
            <a:picLocks noRot="1" noChangeAspect="1"/>
          </p:cNvPicPr>
          <p:nvPr>
            <a:wavAudioFile r:embed="rId1" name="~PP1240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1986" name="Picture 2" descr="Dolore allo Scroto: Cause, Diagnosi e Trattamen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990600"/>
            <a:ext cx="4762500" cy="4076701"/>
          </a:xfrm>
          <a:prstGeom prst="rect">
            <a:avLst/>
          </a:prstGeom>
          <a:noFill/>
        </p:spPr>
      </p:pic>
    </p:spTree>
  </p:cSld>
  <p:clrMapOvr>
    <a:masterClrMapping/>
  </p:clrMapOvr>
  <p:transition advTm="34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936.WAV">
            <a:hlinkClick r:id="" action="ppaction://media"/>
          </p:cNvPr>
          <p:cNvPicPr>
            <a:picLocks noRot="1" noChangeAspect="1"/>
          </p:cNvPicPr>
          <p:nvPr>
            <a:wavAudioFile r:embed="rId1" name="~PP393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0964" name="Picture 4" descr="Anatomia macroscopica e microscopica del testico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28600"/>
            <a:ext cx="6248400" cy="6238200"/>
          </a:xfrm>
          <a:prstGeom prst="rect">
            <a:avLst/>
          </a:prstGeom>
          <a:noFill/>
        </p:spPr>
      </p:pic>
    </p:spTree>
  </p:cSld>
  <p:clrMapOvr>
    <a:masterClrMapping/>
  </p:clrMapOvr>
  <p:transition advTm="14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063.WAV">
            <a:hlinkClick r:id="" action="ppaction://media"/>
          </p:cNvPr>
          <p:cNvPicPr>
            <a:picLocks noRot="1" noChangeAspect="1"/>
          </p:cNvPicPr>
          <p:nvPr>
            <a:wavAudioFile r:embed="rId1" name="~PP1063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" name="Picture 4" descr="Anatomia macroscopica e microscopica del testico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28600"/>
            <a:ext cx="6248400" cy="6238200"/>
          </a:xfrm>
          <a:prstGeom prst="rect">
            <a:avLst/>
          </a:prstGeom>
          <a:noFill/>
        </p:spPr>
      </p:pic>
    </p:spTree>
  </p:cSld>
  <p:clrMapOvr>
    <a:masterClrMapping/>
  </p:clrMapOvr>
  <p:transition advTm="32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3901.WAV">
            <a:hlinkClick r:id="" action="ppaction://media"/>
          </p:cNvPr>
          <p:cNvPicPr>
            <a:picLocks noRot="1" noChangeAspect="1"/>
          </p:cNvPicPr>
          <p:nvPr>
            <a:wavAudioFile r:embed="rId1" name="~PP3901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8857"/>
          <a:stretch>
            <a:fillRect/>
          </a:stretch>
        </p:blipFill>
        <p:spPr bwMode="auto">
          <a:xfrm>
            <a:off x="1668463" y="373063"/>
            <a:ext cx="580707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~PP955.WAV">
            <a:hlinkClick r:id="" action="ppaction://media"/>
          </p:cNvPr>
          <p:cNvPicPr>
            <a:picLocks noRot="1" noChangeAspect="1"/>
          </p:cNvPicPr>
          <p:nvPr>
            <a:wavAudioFile r:embed="rId1" name="~PP95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37890" name="AutoShape 2" descr="APPARATO GENITALE MAS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7892" name="Picture 4" descr="Testicoli | Emergency Li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914400"/>
            <a:ext cx="6008336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Tm="36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11</Words>
  <Application>Microsoft Office PowerPoint</Application>
  <PresentationFormat>Presentazione su schermo (4:3)</PresentationFormat>
  <Paragraphs>6</Paragraphs>
  <Slides>34</Slides>
  <Notes>1</Notes>
  <HiddenSlides>0</HiddenSlides>
  <MMClips>34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Epididimo</vt:lpstr>
      <vt:lpstr>Diapositiva 22</vt:lpstr>
      <vt:lpstr>Diapositiva 23</vt:lpstr>
      <vt:lpstr>Diapositiva 24</vt:lpstr>
      <vt:lpstr>Diapositiva 25</vt:lpstr>
      <vt:lpstr>Dotto deferente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user</dc:creator>
  <cp:lastModifiedBy>Utente</cp:lastModifiedBy>
  <cp:revision>72</cp:revision>
  <dcterms:created xsi:type="dcterms:W3CDTF">2020-04-23T08:41:53Z</dcterms:created>
  <dcterms:modified xsi:type="dcterms:W3CDTF">2020-05-11T13:28:03Z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2020-04-23T00:00:00Z</vt:filetime>
  </property>
</Properties>
</file>