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91" r:id="rId14"/>
    <p:sldId id="292" r:id="rId15"/>
    <p:sldId id="294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8690" y="647776"/>
            <a:ext cx="7646619" cy="1002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654" y="478282"/>
            <a:ext cx="7460691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535" y="2636990"/>
            <a:ext cx="8202929" cy="209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4.wav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5.wav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6.wav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7.wav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8.wav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9.wav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0.wav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1.wav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2.wav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3.wav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4.wav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5.wav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6.wav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7.wav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8.wav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9.wav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0.wav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1.wav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2.wav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3.wav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4.wav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5.wav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6.wav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441" y="813562"/>
            <a:ext cx="4375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ARTICOLAZIONI</a:t>
            </a:r>
          </a:p>
        </p:txBody>
      </p:sp>
      <p:pic>
        <p:nvPicPr>
          <p:cNvPr id="4" name="~PP1457.WAV">
            <a:hlinkClick r:id="" action="ppaction://media"/>
          </p:cNvPr>
          <p:cNvPicPr>
            <a:picLocks noRot="1" noChangeAspect="1"/>
          </p:cNvPicPr>
          <p:nvPr>
            <a:wavAudioFile r:embed="rId1" name="~PP145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59394" name="AutoShape 2" descr="Articolazioni: cosa sono e come funzionano - Noene It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96" name="AutoShape 4" descr="Articolazioni: cosa sono e come funzionano - Noene It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9397" name="Picture 5" descr="C:\Users\Utente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133600"/>
            <a:ext cx="5826125" cy="3495675"/>
          </a:xfrm>
          <a:prstGeom prst="rect">
            <a:avLst/>
          </a:prstGeom>
          <a:noFill/>
        </p:spPr>
      </p:pic>
    </p:spTree>
  </p:cSld>
  <p:clrMapOvr>
    <a:masterClrMapping/>
  </p:clrMapOvr>
  <p:transition advTm="9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" y="237490"/>
            <a:ext cx="3088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Borse</a:t>
            </a:r>
            <a:r>
              <a:rPr sz="4000" spc="-75" dirty="0"/>
              <a:t> </a:t>
            </a:r>
            <a:r>
              <a:rPr sz="4000" dirty="0"/>
              <a:t>sinoviali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676400" y="1143000"/>
            <a:ext cx="5236729" cy="5176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2644.WAV">
            <a:hlinkClick r:id="" action="ppaction://media"/>
          </p:cNvPr>
          <p:cNvPicPr>
            <a:picLocks noRot="1" noChangeAspect="1"/>
          </p:cNvPicPr>
          <p:nvPr>
            <a:wavAudioFile r:embed="rId1" name="~PP2644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4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73710"/>
            <a:ext cx="3447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Guaine</a:t>
            </a:r>
            <a:r>
              <a:rPr sz="4000" spc="-250" dirty="0"/>
              <a:t> </a:t>
            </a:r>
            <a:r>
              <a:rPr sz="4000" dirty="0"/>
              <a:t>sinoviali</a:t>
            </a:r>
            <a:r>
              <a:rPr sz="2800" dirty="0"/>
              <a:t>: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593335" y="0"/>
            <a:ext cx="452323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205.WAV">
            <a:hlinkClick r:id="" action="ppaction://media"/>
          </p:cNvPr>
          <p:cNvPicPr>
            <a:picLocks noRot="1" noChangeAspect="1"/>
          </p:cNvPicPr>
          <p:nvPr>
            <a:wavAudioFile r:embed="rId1" name="~PP205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6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540" y="533400"/>
            <a:ext cx="61048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lang="it-IT" sz="3200" dirty="0" smtClean="0">
                <a:latin typeface="Times New Roman"/>
                <a:cs typeface="Times New Roman"/>
              </a:rPr>
              <a:t>legamenti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~PP35.WAV">
            <a:hlinkClick r:id="" action="ppaction://media"/>
          </p:cNvPr>
          <p:cNvPicPr>
            <a:picLocks noRot="1" noChangeAspect="1"/>
          </p:cNvPicPr>
          <p:nvPr>
            <a:wavAudioFile r:embed="rId1" name="~PP3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8130" name="Picture 2" descr="Legamento crociato anteriore patologie e terapia - Fisioterapia Ro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676400"/>
            <a:ext cx="4572000" cy="4543426"/>
          </a:xfrm>
          <a:prstGeom prst="rect">
            <a:avLst/>
          </a:prstGeom>
          <a:noFill/>
        </p:spPr>
      </p:pic>
    </p:spTree>
  </p:cSld>
  <p:clrMapOvr>
    <a:masterClrMapping/>
  </p:clrMapOvr>
  <p:transition advTm="19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540" y="228600"/>
            <a:ext cx="6104890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it-IT" sz="3200" dirty="0" smtClean="0">
                <a:latin typeface="Times New Roman"/>
                <a:cs typeface="Times New Roman"/>
              </a:rPr>
              <a:t>Menischi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356235" algn="l"/>
              </a:tabLst>
            </a:pP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~PP133.WAV">
            <a:hlinkClick r:id="" action="ppaction://media"/>
          </p:cNvPr>
          <p:cNvPicPr>
            <a:picLocks noRot="1" noChangeAspect="1"/>
          </p:cNvPicPr>
          <p:nvPr>
            <a:wavAudioFile r:embed="rId1" name="~PP133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7106" name="Picture 2" descr="Le lesioni menisca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33400"/>
            <a:ext cx="4876800" cy="5764219"/>
          </a:xfrm>
          <a:prstGeom prst="rect">
            <a:avLst/>
          </a:prstGeom>
          <a:noFill/>
        </p:spPr>
      </p:pic>
    </p:spTree>
  </p:cSld>
  <p:clrMapOvr>
    <a:masterClrMapping/>
  </p:clrMapOvr>
  <p:transition advTm="26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3740.WAV">
            <a:hlinkClick r:id="" action="ppaction://media"/>
          </p:cNvPr>
          <p:cNvPicPr>
            <a:picLocks noRot="1" noChangeAspect="1"/>
          </p:cNvPicPr>
          <p:nvPr>
            <a:wavAudioFile r:embed="rId1" name="~PP3740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6082" name="Picture 2" descr="TENDINI E TENDINOPATIE – Agave Farmaceuti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57200"/>
            <a:ext cx="6210300" cy="62103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286000" y="5715000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9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38600" y="228600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Movimenti </a:t>
            </a:r>
            <a:endParaRPr lang="it-IT" dirty="0"/>
          </a:p>
        </p:txBody>
      </p:sp>
      <p:pic>
        <p:nvPicPr>
          <p:cNvPr id="3" name="~PP355.WAV">
            <a:hlinkClick r:id="" action="ppaction://media"/>
          </p:cNvPr>
          <p:cNvPicPr>
            <a:picLocks noRot="1" noChangeAspect="1"/>
          </p:cNvPicPr>
          <p:nvPr>
            <a:wavAudioFile r:embed="rId1" name="~PP35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5058" name="Picture 2" descr="Spa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66800"/>
            <a:ext cx="6029325" cy="5153026"/>
          </a:xfrm>
          <a:prstGeom prst="rect">
            <a:avLst/>
          </a:prstGeom>
          <a:noFill/>
        </p:spPr>
      </p:pic>
    </p:spTree>
  </p:cSld>
  <p:clrMapOvr>
    <a:masterClrMapping/>
  </p:clrMapOvr>
  <p:transition advTm="17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625.WAV">
            <a:hlinkClick r:id="" action="ppaction://media"/>
          </p:cNvPr>
          <p:cNvPicPr>
            <a:picLocks noRot="1" noChangeAspect="1"/>
          </p:cNvPicPr>
          <p:nvPr>
            <a:wavAudioFile r:embed="rId1" name="~PP62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4034" name="Picture 2" descr="Spa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3075" y="838200"/>
            <a:ext cx="6029325" cy="5153026"/>
          </a:xfrm>
          <a:prstGeom prst="rect">
            <a:avLst/>
          </a:prstGeom>
          <a:noFill/>
        </p:spPr>
      </p:pic>
    </p:spTree>
  </p:cSld>
  <p:clrMapOvr>
    <a:masterClrMapping/>
  </p:clrMapOvr>
  <p:transition advTm="21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1128.WAV">
            <a:hlinkClick r:id="" action="ppaction://media"/>
          </p:cNvPr>
          <p:cNvPicPr>
            <a:picLocks noRot="1" noChangeAspect="1"/>
          </p:cNvPicPr>
          <p:nvPr>
            <a:wavAudioFile r:embed="rId1" name="~PP1128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3010" name="Picture 2" descr="Spa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85800"/>
            <a:ext cx="6029325" cy="5153026"/>
          </a:xfrm>
          <a:prstGeom prst="rect">
            <a:avLst/>
          </a:prstGeom>
          <a:noFill/>
        </p:spPr>
      </p:pic>
    </p:spTree>
  </p:cSld>
  <p:clrMapOvr>
    <a:masterClrMapping/>
  </p:clrMapOvr>
  <p:transition advTm="43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43.WAV">
            <a:hlinkClick r:id="" action="ppaction://media"/>
          </p:cNvPr>
          <p:cNvPicPr>
            <a:picLocks noRot="1" noChangeAspect="1"/>
          </p:cNvPicPr>
          <p:nvPr>
            <a:wavAudioFile r:embed="rId1" name="~PP143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1986" name="Picture 2" descr="Spa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85800"/>
            <a:ext cx="6029325" cy="5153026"/>
          </a:xfrm>
          <a:prstGeom prst="rect">
            <a:avLst/>
          </a:prstGeom>
          <a:noFill/>
        </p:spPr>
      </p:pic>
    </p:spTree>
  </p:cSld>
  <p:clrMapOvr>
    <a:masterClrMapping/>
  </p:clrMapOvr>
  <p:transition advTm="35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1683.WAV">
            <a:hlinkClick r:id="" action="ppaction://media"/>
          </p:cNvPr>
          <p:cNvPicPr>
            <a:picLocks noRot="1" noChangeAspect="1"/>
          </p:cNvPicPr>
          <p:nvPr>
            <a:wavAudioFile r:embed="rId1" name="~PP1683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40964" name="Picture 4" descr="SOSTEGNO &amp; MOVIMENTO Parte I. - ppt scaricare"/>
          <p:cNvPicPr>
            <a:picLocks noChangeAspect="1" noChangeArrowheads="1"/>
          </p:cNvPicPr>
          <p:nvPr/>
        </p:nvPicPr>
        <p:blipFill>
          <a:blip r:embed="rId4"/>
          <a:srcRect l="5000" r="10000" b="7778"/>
          <a:stretch>
            <a:fillRect/>
          </a:stretch>
        </p:blipFill>
        <p:spPr bwMode="auto">
          <a:xfrm>
            <a:off x="685800" y="152399"/>
            <a:ext cx="7772400" cy="6324601"/>
          </a:xfrm>
          <a:prstGeom prst="rect">
            <a:avLst/>
          </a:prstGeom>
          <a:noFill/>
        </p:spPr>
      </p:pic>
    </p:spTree>
  </p:cSld>
  <p:clrMapOvr>
    <a:masterClrMapping/>
  </p:clrMapOvr>
  <p:transition advTm="17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172" y="242062"/>
            <a:ext cx="6372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Classificazione</a:t>
            </a:r>
            <a:r>
              <a:rPr spc="-95" dirty="0"/>
              <a:t> </a:t>
            </a:r>
            <a:r>
              <a:rPr dirty="0"/>
              <a:t>articolazioni</a:t>
            </a:r>
          </a:p>
        </p:txBody>
      </p:sp>
      <p:pic>
        <p:nvPicPr>
          <p:cNvPr id="8" name="~PP1006.WAV">
            <a:hlinkClick r:id="" action="ppaction://media"/>
          </p:cNvPr>
          <p:cNvPicPr>
            <a:picLocks noRot="1" noChangeAspect="1"/>
          </p:cNvPicPr>
          <p:nvPr>
            <a:wavAudioFile r:embed="rId1" name="~PP100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58370" name="AutoShape 2" descr="Classificazione dei tipi di articolazione o giuntura | DogJud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Picture 5" descr="C:\Users\Utente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133600"/>
            <a:ext cx="5826125" cy="3495675"/>
          </a:xfrm>
          <a:prstGeom prst="rect">
            <a:avLst/>
          </a:prstGeom>
          <a:noFill/>
        </p:spPr>
      </p:pic>
    </p:spTree>
  </p:cSld>
  <p:clrMapOvr>
    <a:masterClrMapping/>
  </p:clrMapOvr>
  <p:transition advTm="2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4200" y="381000"/>
            <a:ext cx="342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Articolazione </a:t>
            </a:r>
            <a:r>
              <a:rPr lang="it-IT" dirty="0" err="1" smtClean="0"/>
              <a:t>temporomantibolare</a:t>
            </a:r>
            <a:endParaRPr lang="it-IT" dirty="0"/>
          </a:p>
        </p:txBody>
      </p:sp>
      <p:pic>
        <p:nvPicPr>
          <p:cNvPr id="3" name="~PP3547.WAV">
            <a:hlinkClick r:id="" action="ppaction://media"/>
          </p:cNvPr>
          <p:cNvPicPr>
            <a:picLocks noRot="1" noChangeAspect="1"/>
          </p:cNvPicPr>
          <p:nvPr>
            <a:wavAudioFile r:embed="rId1" name="~PP354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9938" name="Picture 2" descr="Articolazione temporo-mandibolare -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914400"/>
            <a:ext cx="5562600" cy="5391445"/>
          </a:xfrm>
          <a:prstGeom prst="rect">
            <a:avLst/>
          </a:prstGeom>
          <a:noFill/>
        </p:spPr>
      </p:pic>
    </p:spTree>
  </p:cSld>
  <p:clrMapOvr>
    <a:masterClrMapping/>
  </p:clrMapOvr>
  <p:transition advTm="32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19400" y="381000"/>
            <a:ext cx="342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Articolazione </a:t>
            </a:r>
            <a:r>
              <a:rPr lang="it-IT" dirty="0" err="1" smtClean="0"/>
              <a:t>temporomantibolare</a:t>
            </a:r>
            <a:endParaRPr lang="it-IT" dirty="0"/>
          </a:p>
        </p:txBody>
      </p:sp>
      <p:pic>
        <p:nvPicPr>
          <p:cNvPr id="4" name="~PP3126.WAV">
            <a:hlinkClick r:id="" action="ppaction://media"/>
          </p:cNvPr>
          <p:cNvPicPr>
            <a:picLocks noRot="1" noChangeAspect="1"/>
          </p:cNvPicPr>
          <p:nvPr>
            <a:wavAudioFile r:embed="rId1" name="~PP312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8914" name="Picture 2" descr="Articolazione temporo-mandibolare -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143000"/>
            <a:ext cx="5486400" cy="5317590"/>
          </a:xfrm>
          <a:prstGeom prst="rect">
            <a:avLst/>
          </a:prstGeom>
          <a:noFill/>
        </p:spPr>
      </p:pic>
    </p:spTree>
  </p:cSld>
  <p:clrMapOvr>
    <a:masterClrMapping/>
  </p:clrMapOvr>
  <p:transition advTm="27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811.WAV">
            <a:hlinkClick r:id="" action="ppaction://media"/>
          </p:cNvPr>
          <p:cNvPicPr>
            <a:picLocks noRot="1" noChangeAspect="1"/>
          </p:cNvPicPr>
          <p:nvPr>
            <a:wavAudioFile r:embed="rId1" name="~PP811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7890" name="Picture 2" descr="Articolazioni intervertebrali | AZfitn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990600"/>
            <a:ext cx="5486400" cy="517093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819400" y="381000"/>
            <a:ext cx="27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Articolazioni </a:t>
            </a:r>
            <a:r>
              <a:rPr lang="it-IT" dirty="0" smtClean="0"/>
              <a:t>intervertebrali</a:t>
            </a:r>
            <a:endParaRPr lang="it-IT" dirty="0"/>
          </a:p>
        </p:txBody>
      </p:sp>
    </p:spTree>
  </p:cSld>
  <p:clrMapOvr>
    <a:masterClrMapping/>
  </p:clrMapOvr>
  <p:transition advTm="85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1388.WAV">
            <a:hlinkClick r:id="" action="ppaction://media"/>
          </p:cNvPr>
          <p:cNvPicPr>
            <a:picLocks noRot="1" noChangeAspect="1"/>
          </p:cNvPicPr>
          <p:nvPr>
            <a:wavAudioFile r:embed="rId1" name="~PP1388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" name="Picture 2" descr="Articolazioni intervertebrali | AZfitn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990600"/>
            <a:ext cx="5486400" cy="5170933"/>
          </a:xfrm>
          <a:prstGeom prst="rect">
            <a:avLst/>
          </a:prstGeom>
          <a:noFill/>
        </p:spPr>
      </p:pic>
    </p:spTree>
  </p:cSld>
  <p:clrMapOvr>
    <a:masterClrMapping/>
  </p:clrMapOvr>
  <p:transition advTm="62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626.WAV">
            <a:hlinkClick r:id="" action="ppaction://media"/>
          </p:cNvPr>
          <p:cNvPicPr>
            <a:picLocks noRot="1" noChangeAspect="1"/>
          </p:cNvPicPr>
          <p:nvPr>
            <a:wavAudioFile r:embed="rId1" name="~PP362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5842" name="Picture 2" descr="articolazione sterno-clavicolare | KINESIOPATIA |"/>
          <p:cNvPicPr>
            <a:picLocks noChangeAspect="1" noChangeArrowheads="1"/>
          </p:cNvPicPr>
          <p:nvPr/>
        </p:nvPicPr>
        <p:blipFill>
          <a:blip r:embed="rId4"/>
          <a:srcRect b="6957"/>
          <a:stretch>
            <a:fillRect/>
          </a:stretch>
        </p:blipFill>
        <p:spPr bwMode="auto">
          <a:xfrm>
            <a:off x="806176" y="1143000"/>
            <a:ext cx="7575824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Tm="61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137.WAV">
            <a:hlinkClick r:id="" action="ppaction://media"/>
          </p:cNvPr>
          <p:cNvPicPr>
            <a:picLocks noRot="1" noChangeAspect="1"/>
          </p:cNvPicPr>
          <p:nvPr>
            <a:wavAudioFile r:embed="rId1" name="~PP313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34818" name="AutoShape 2" descr="Articolazione della Spalla: Anatomia, Movimenti e Infortu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4820" name="Picture 4" descr="Scapo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609600"/>
            <a:ext cx="5181600" cy="5472701"/>
          </a:xfrm>
          <a:prstGeom prst="rect">
            <a:avLst/>
          </a:prstGeom>
          <a:noFill/>
        </p:spPr>
      </p:pic>
    </p:spTree>
  </p:cSld>
  <p:clrMapOvr>
    <a:masterClrMapping/>
  </p:clrMapOvr>
  <p:transition advTm="35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4067.WAV">
            <a:hlinkClick r:id="" action="ppaction://media"/>
          </p:cNvPr>
          <p:cNvPicPr>
            <a:picLocks noRot="1" noChangeAspect="1"/>
          </p:cNvPicPr>
          <p:nvPr>
            <a:wavAudioFile r:embed="rId1" name="~PP406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33794" name="AutoShape 2" descr="Articolazione della Spalla: Anatomia, Movimenti e Infortu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3797" name="Picture 5" descr="BORSITE SPALLA - PHYSIOLIFE VELLET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19200"/>
            <a:ext cx="7467600" cy="3978373"/>
          </a:xfrm>
          <a:prstGeom prst="rect">
            <a:avLst/>
          </a:prstGeom>
          <a:noFill/>
        </p:spPr>
      </p:pic>
    </p:spTree>
  </p:cSld>
  <p:clrMapOvr>
    <a:masterClrMapping/>
  </p:clrMapOvr>
  <p:transition advTm="77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832.WAV">
            <a:hlinkClick r:id="" action="ppaction://media"/>
          </p:cNvPr>
          <p:cNvPicPr>
            <a:picLocks noRot="1" noChangeAspect="1"/>
          </p:cNvPicPr>
          <p:nvPr>
            <a:wavAudioFile r:embed="rId1" name="~PP832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2770" name="Picture 2" descr="BORSITE SPALLA - PHYSIOLIFE VELLET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7437618" cy="3962400"/>
          </a:xfrm>
          <a:prstGeom prst="rect">
            <a:avLst/>
          </a:prstGeom>
          <a:noFill/>
        </p:spPr>
      </p:pic>
    </p:spTree>
  </p:cSld>
  <p:clrMapOvr>
    <a:masterClrMapping/>
  </p:clrMapOvr>
  <p:transition advTm="30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167.WAV">
            <a:hlinkClick r:id="" action="ppaction://media"/>
          </p:cNvPr>
          <p:cNvPicPr>
            <a:picLocks noRot="1" noChangeAspect="1"/>
          </p:cNvPicPr>
          <p:nvPr>
            <a:wavAudioFile r:embed="rId1" name="~PP116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30722" name="Picture 2" descr="FisioRiab : Il gomito: anatomia, biomeccanica e patologi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110994"/>
            <a:ext cx="6705600" cy="437540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581400" y="457200"/>
            <a:ext cx="247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Articolazione del gomito</a:t>
            </a:r>
            <a:endParaRPr lang="it-IT" dirty="0"/>
          </a:p>
        </p:txBody>
      </p:sp>
    </p:spTree>
  </p:cSld>
  <p:clrMapOvr>
    <a:masterClrMapping/>
  </p:clrMapOvr>
  <p:transition advTm="57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1212.WAV">
            <a:hlinkClick r:id="" action="ppaction://media"/>
          </p:cNvPr>
          <p:cNvPicPr>
            <a:picLocks noRot="1" noChangeAspect="1"/>
          </p:cNvPicPr>
          <p:nvPr>
            <a:wavAudioFile r:embed="rId1" name="~PP1212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9698" name="Picture 2" descr="Il polso | Benessere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828800"/>
            <a:ext cx="6185643" cy="35052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398660" y="533400"/>
            <a:ext cx="23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Articolazione del polso</a:t>
            </a:r>
            <a:endParaRPr lang="it-IT" dirty="0"/>
          </a:p>
        </p:txBody>
      </p:sp>
    </p:spTree>
  </p:cSld>
  <p:clrMapOvr>
    <a:masterClrMapping/>
  </p:clrMapOvr>
  <p:transition advTm="40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666" y="813562"/>
            <a:ext cx="11753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Fisse</a:t>
            </a:r>
          </a:p>
        </p:txBody>
      </p:sp>
      <p:sp>
        <p:nvSpPr>
          <p:cNvPr id="3" name="object 3"/>
          <p:cNvSpPr/>
          <p:nvPr/>
        </p:nvSpPr>
        <p:spPr>
          <a:xfrm>
            <a:off x="2014727" y="2001011"/>
            <a:ext cx="48006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~PP2855.WAV">
            <a:hlinkClick r:id="" action="ppaction://media"/>
          </p:cNvPr>
          <p:cNvPicPr>
            <a:picLocks noRot="1" noChangeAspect="1"/>
          </p:cNvPicPr>
          <p:nvPr>
            <a:wavAudioFile r:embed="rId1" name="~PP2855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5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015.WAV">
            <a:hlinkClick r:id="" action="ppaction://media"/>
          </p:cNvPr>
          <p:cNvPicPr>
            <a:picLocks noRot="1" noChangeAspect="1"/>
          </p:cNvPicPr>
          <p:nvPr>
            <a:wavAudioFile r:embed="rId1" name="~PP1015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28674" name="AutoShape 2" descr="Dita della Mano: Cosa e Quali Sono? Anatomia, Funzione e Pat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76" name="Picture 4" descr="Ossa della Mano"/>
          <p:cNvPicPr>
            <a:picLocks noChangeAspect="1" noChangeArrowheads="1"/>
          </p:cNvPicPr>
          <p:nvPr/>
        </p:nvPicPr>
        <p:blipFill>
          <a:blip r:embed="rId4"/>
          <a:srcRect t="6878"/>
          <a:stretch>
            <a:fillRect/>
          </a:stretch>
        </p:blipFill>
        <p:spPr bwMode="auto">
          <a:xfrm>
            <a:off x="1981200" y="1219200"/>
            <a:ext cx="5524500" cy="50292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429000" y="609600"/>
            <a:ext cx="24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Articolazioni della mano</a:t>
            </a:r>
            <a:endParaRPr lang="it-IT" dirty="0"/>
          </a:p>
        </p:txBody>
      </p:sp>
    </p:spTree>
  </p:cSld>
  <p:clrMapOvr>
    <a:masterClrMapping/>
  </p:clrMapOvr>
  <p:transition advTm="31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2512.WAV">
            <a:hlinkClick r:id="" action="ppaction://media"/>
          </p:cNvPr>
          <p:cNvPicPr>
            <a:picLocks noRot="1" noChangeAspect="1"/>
          </p:cNvPicPr>
          <p:nvPr>
            <a:wavAudioFile r:embed="rId1" name="~PP2512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7650" name="Picture 2" descr="Articolazione dell'anca (o coxo-femorale) - Medicinapertutti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33400"/>
            <a:ext cx="5181600" cy="625030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655601" y="76200"/>
            <a:ext cx="22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Articolazione dell’anca</a:t>
            </a:r>
            <a:endParaRPr lang="it-IT" dirty="0"/>
          </a:p>
        </p:txBody>
      </p:sp>
    </p:spTree>
  </p:cSld>
  <p:clrMapOvr>
    <a:masterClrMapping/>
  </p:clrMapOvr>
  <p:transition advTm="19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1891.WAV">
            <a:hlinkClick r:id="" action="ppaction://media"/>
          </p:cNvPr>
          <p:cNvPicPr>
            <a:picLocks noRot="1" noChangeAspect="1"/>
          </p:cNvPicPr>
          <p:nvPr>
            <a:wavAudioFile r:embed="rId1" name="~PP1891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6626" name="Picture 2" descr="Articolazione dell'anca (o coxo-femorale) - Medicinapertutti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28600"/>
            <a:ext cx="5299782" cy="6392863"/>
          </a:xfrm>
          <a:prstGeom prst="rect">
            <a:avLst/>
          </a:prstGeom>
          <a:noFill/>
        </p:spPr>
      </p:pic>
    </p:spTree>
  </p:cSld>
  <p:clrMapOvr>
    <a:masterClrMapping/>
  </p:clrMapOvr>
  <p:transition advTm="40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2286.WAV">
            <a:hlinkClick r:id="" action="ppaction://media"/>
          </p:cNvPr>
          <p:cNvPicPr>
            <a:picLocks noRot="1" noChangeAspect="1"/>
          </p:cNvPicPr>
          <p:nvPr>
            <a:wavAudioFile r:embed="rId1" name="~PP2286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5602" name="Picture 2" descr="Ginocchio – Dr. Vinanti Giovanni Battis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285749"/>
            <a:ext cx="8020050" cy="6419851"/>
          </a:xfrm>
          <a:prstGeom prst="rect">
            <a:avLst/>
          </a:prstGeom>
          <a:noFill/>
        </p:spPr>
      </p:pic>
    </p:spTree>
  </p:cSld>
  <p:clrMapOvr>
    <a:masterClrMapping/>
  </p:clrMapOvr>
  <p:transition advTm="47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1568.WAV">
            <a:hlinkClick r:id="" action="ppaction://media"/>
          </p:cNvPr>
          <p:cNvPicPr>
            <a:picLocks noRot="1" noChangeAspect="1"/>
          </p:cNvPicPr>
          <p:nvPr>
            <a:wavAudioFile r:embed="rId1" name="~PP1568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4578" name="Picture 2" descr="Ginocchio – Dr. Vinanti Giovanni Battis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8020050" cy="6419851"/>
          </a:xfrm>
          <a:prstGeom prst="rect">
            <a:avLst/>
          </a:prstGeom>
          <a:noFill/>
        </p:spPr>
      </p:pic>
    </p:spTree>
  </p:cSld>
  <p:clrMapOvr>
    <a:masterClrMapping/>
  </p:clrMapOvr>
  <p:transition advTm="55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3084.WAV">
            <a:hlinkClick r:id="" action="ppaction://media"/>
          </p:cNvPr>
          <p:cNvPicPr>
            <a:picLocks noRot="1" noChangeAspect="1"/>
          </p:cNvPicPr>
          <p:nvPr>
            <a:wavAudioFile r:embed="rId1" name="~PP3084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23556" name="Picture 4" descr="La caviglia: anatomia, patologie e rimedi antishock"/>
          <p:cNvPicPr>
            <a:picLocks noChangeAspect="1" noChangeArrowheads="1"/>
          </p:cNvPicPr>
          <p:nvPr/>
        </p:nvPicPr>
        <p:blipFill>
          <a:blip r:embed="rId4"/>
          <a:srcRect l="18949" r="18676"/>
          <a:stretch>
            <a:fillRect/>
          </a:stretch>
        </p:blipFill>
        <p:spPr bwMode="auto">
          <a:xfrm>
            <a:off x="1524000" y="1524000"/>
            <a:ext cx="6019800" cy="42672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352800" y="533400"/>
            <a:ext cx="265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Articolazione della caviglia</a:t>
            </a:r>
            <a:endParaRPr lang="it-IT" dirty="0"/>
          </a:p>
        </p:txBody>
      </p:sp>
    </p:spTree>
  </p:cSld>
  <p:clrMapOvr>
    <a:masterClrMapping/>
  </p:clrMapOvr>
  <p:transition advTm="42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2921.WAV">
            <a:hlinkClick r:id="" action="ppaction://media"/>
          </p:cNvPr>
          <p:cNvPicPr>
            <a:picLocks noRot="1" noChangeAspect="1"/>
          </p:cNvPicPr>
          <p:nvPr>
            <a:wavAudioFile r:embed="rId1" name="~PP2921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sp>
        <p:nvSpPr>
          <p:cNvPr id="22530" name="AutoShape 2" descr="Articolazioni del pied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2" name="Picture 4" descr="Ossa del Piede"/>
          <p:cNvPicPr>
            <a:picLocks noChangeAspect="1" noChangeArrowheads="1"/>
          </p:cNvPicPr>
          <p:nvPr/>
        </p:nvPicPr>
        <p:blipFill>
          <a:blip r:embed="rId4"/>
          <a:srcRect t="4898"/>
          <a:stretch>
            <a:fillRect/>
          </a:stretch>
        </p:blipFill>
        <p:spPr bwMode="auto">
          <a:xfrm>
            <a:off x="3733800" y="381000"/>
            <a:ext cx="4648200" cy="601683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09600" y="838200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Articolazioni del piede</a:t>
            </a:r>
            <a:endParaRPr lang="it-IT" dirty="0"/>
          </a:p>
        </p:txBody>
      </p:sp>
    </p:spTree>
  </p:cSld>
  <p:clrMapOvr>
    <a:masterClrMapping/>
  </p:clrMapOvr>
  <p:transition advTm="16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0" y="990600"/>
            <a:ext cx="3671828" cy="3718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0" y="990600"/>
            <a:ext cx="4495799" cy="3829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~PP1281.WAV">
            <a:hlinkClick r:id="" action="ppaction://media"/>
          </p:cNvPr>
          <p:cNvPicPr>
            <a:picLocks noRot="1" noChangeAspect="1"/>
          </p:cNvPicPr>
          <p:nvPr>
            <a:wavAudioFile r:embed="rId1" name="~PP1281.WAV"/>
          </p:nvPr>
        </p:nvPicPr>
        <p:blipFill>
          <a:blip r:embed="rId5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71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38400" y="1752600"/>
            <a:ext cx="4648199" cy="3531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~PP2905.WAV">
            <a:hlinkClick r:id="" action="ppaction://media"/>
          </p:cNvPr>
          <p:cNvPicPr>
            <a:picLocks noRot="1" noChangeAspect="1"/>
          </p:cNvPicPr>
          <p:nvPr>
            <a:wavAudioFile r:embed="rId1" name="~PP2905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5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360004"/>
            <a:ext cx="6503034" cy="53027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smtClean="0">
                <a:latin typeface="Times New Roman"/>
                <a:cs typeface="Times New Roman"/>
              </a:rPr>
              <a:t>corpi</a:t>
            </a:r>
            <a:r>
              <a:rPr sz="2800" spc="15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vertebrali</a:t>
            </a:r>
            <a:r>
              <a:rPr lang="it-IT" sz="2800" spc="-5" dirty="0" smtClean="0">
                <a:latin typeface="Times New Roman"/>
                <a:cs typeface="Times New Roman"/>
              </a:rPr>
              <a:t>                 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sinfisi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pubica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14600"/>
            <a:ext cx="5105400" cy="3520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2590893"/>
            <a:ext cx="5480652" cy="3495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3459" y="6154068"/>
            <a:ext cx="2665730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b="1" spc="195" dirty="0">
                <a:latin typeface="Arial"/>
                <a:cs typeface="Arial"/>
              </a:rPr>
              <a:t>Pubic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spc="160" dirty="0">
                <a:latin typeface="Arial"/>
                <a:cs typeface="Arial"/>
              </a:rPr>
              <a:t>Symphysis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50469" y="5517298"/>
            <a:ext cx="199390" cy="664845"/>
          </a:xfrm>
          <a:custGeom>
            <a:avLst/>
            <a:gdLst/>
            <a:ahLst/>
            <a:cxnLst/>
            <a:rect l="l" t="t" r="r" b="b"/>
            <a:pathLst>
              <a:path w="199390" h="664845">
                <a:moveTo>
                  <a:pt x="185050" y="174233"/>
                </a:moveTo>
                <a:lnTo>
                  <a:pt x="90418" y="174233"/>
                </a:lnTo>
                <a:lnTo>
                  <a:pt x="90418" y="664572"/>
                </a:lnTo>
                <a:lnTo>
                  <a:pt x="108502" y="664572"/>
                </a:lnTo>
                <a:lnTo>
                  <a:pt x="108502" y="174233"/>
                </a:lnTo>
                <a:lnTo>
                  <a:pt x="185050" y="174233"/>
                </a:lnTo>
                <a:close/>
              </a:path>
              <a:path w="199390" h="664845">
                <a:moveTo>
                  <a:pt x="108502" y="0"/>
                </a:moveTo>
                <a:lnTo>
                  <a:pt x="0" y="205806"/>
                </a:lnTo>
                <a:lnTo>
                  <a:pt x="90418" y="174233"/>
                </a:lnTo>
                <a:lnTo>
                  <a:pt x="185050" y="174233"/>
                </a:lnTo>
                <a:lnTo>
                  <a:pt x="108502" y="0"/>
                </a:lnTo>
                <a:close/>
              </a:path>
              <a:path w="199390" h="664845">
                <a:moveTo>
                  <a:pt x="185050" y="174233"/>
                </a:moveTo>
                <a:lnTo>
                  <a:pt x="108502" y="174233"/>
                </a:lnTo>
                <a:lnTo>
                  <a:pt x="198921" y="205806"/>
                </a:lnTo>
                <a:lnTo>
                  <a:pt x="185050" y="174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9930" y="5675600"/>
            <a:ext cx="0" cy="522605"/>
          </a:xfrm>
          <a:custGeom>
            <a:avLst/>
            <a:gdLst/>
            <a:ahLst/>
            <a:cxnLst/>
            <a:rect l="l" t="t" r="r" b="b"/>
            <a:pathLst>
              <a:path h="522604">
                <a:moveTo>
                  <a:pt x="0" y="0"/>
                </a:moveTo>
                <a:lnTo>
                  <a:pt x="0" y="522203"/>
                </a:lnTo>
              </a:path>
            </a:pathLst>
          </a:custGeom>
          <a:ln w="54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3102" y="5499931"/>
            <a:ext cx="232540" cy="240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~PP14.WAV">
            <a:hlinkClick r:id="" action="ppaction://media"/>
          </p:cNvPr>
          <p:cNvPicPr>
            <a:picLocks noRot="1" noChangeAspect="1"/>
          </p:cNvPicPr>
          <p:nvPr>
            <a:wavAudioFile r:embed="rId1" name="~PP14.WAV"/>
          </p:nvPr>
        </p:nvPicPr>
        <p:blipFill>
          <a:blip r:embed="rId6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67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647.WAV">
            <a:hlinkClick r:id="" action="ppaction://media"/>
          </p:cNvPr>
          <p:cNvPicPr>
            <a:picLocks noRot="1" noChangeAspect="1"/>
          </p:cNvPicPr>
          <p:nvPr>
            <a:wavAudioFile r:embed="rId1" name="~PP647.WAV"/>
          </p:nvPr>
        </p:nvPicPr>
        <p:blipFill>
          <a:blip r:embed="rId3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  <p:pic>
        <p:nvPicPr>
          <p:cNvPr id="53251" name="Picture 3" descr="Le Mie Articolazioni Ossee Mi Fanno Male Ossa che “schioccan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906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ransition advTm="48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0"/>
            <a:ext cx="80771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~PP3540.WAV">
            <a:hlinkClick r:id="" action="ppaction://media"/>
          </p:cNvPr>
          <p:cNvPicPr>
            <a:picLocks noRot="1" noChangeAspect="1"/>
          </p:cNvPicPr>
          <p:nvPr>
            <a:wavAudioFile r:embed="rId1" name="~PP3540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2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01" y="678180"/>
            <a:ext cx="9094763" cy="4507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738.WAV">
            <a:hlinkClick r:id="" action="ppaction://media"/>
          </p:cNvPr>
          <p:cNvPicPr>
            <a:picLocks noRot="1" noChangeAspect="1"/>
          </p:cNvPicPr>
          <p:nvPr>
            <a:wavAudioFile r:embed="rId1" name="~PP738.WAV"/>
          </p:nvPr>
        </p:nvPicPr>
        <p:blipFill>
          <a:blip r:embed="rId4"/>
          <a:stretch>
            <a:fillRect/>
          </a:stretch>
        </p:blipFill>
        <p:spPr>
          <a:xfrm>
            <a:off x="8788400" y="6502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6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39</Words>
  <Application>Microsoft Office PowerPoint</Application>
  <PresentationFormat>Presentazione su schermo (4:3)</PresentationFormat>
  <Paragraphs>19</Paragraphs>
  <Slides>36</Slides>
  <Notes>0</Notes>
  <HiddenSlides>0</HiddenSlides>
  <MMClips>36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Office Theme</vt:lpstr>
      <vt:lpstr>ARTICOLAZIONI</vt:lpstr>
      <vt:lpstr>Classificazione articolazioni</vt:lpstr>
      <vt:lpstr>Fisse</vt:lpstr>
      <vt:lpstr>Diapositiva 4</vt:lpstr>
      <vt:lpstr>Diapositiva 5</vt:lpstr>
      <vt:lpstr>Diapositiva 6</vt:lpstr>
      <vt:lpstr>Diapositiva 7</vt:lpstr>
      <vt:lpstr>Diapositiva 8</vt:lpstr>
      <vt:lpstr>Diapositiva 9</vt:lpstr>
      <vt:lpstr>Borse sinoviali</vt:lpstr>
      <vt:lpstr>Guaine sinoviali: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Terminologia</dc:title>
  <dc:creator>p</dc:creator>
  <cp:lastModifiedBy>Utente</cp:lastModifiedBy>
  <cp:revision>51</cp:revision>
  <dcterms:created xsi:type="dcterms:W3CDTF">2020-04-01T11:17:07Z</dcterms:created>
  <dcterms:modified xsi:type="dcterms:W3CDTF">2020-04-05T14:15:45Z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2020-04-01T00:00:00Z</vt:filetime>
  </property>
</Properties>
</file>