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316" r:id="rId3"/>
    <p:sldId id="323" r:id="rId4"/>
    <p:sldId id="318" r:id="rId5"/>
    <p:sldId id="324" r:id="rId6"/>
    <p:sldId id="325" r:id="rId7"/>
    <p:sldId id="326" r:id="rId8"/>
    <p:sldId id="319" r:id="rId9"/>
    <p:sldId id="327" r:id="rId10"/>
    <p:sldId id="320" r:id="rId11"/>
    <p:sldId id="321" r:id="rId12"/>
    <p:sldId id="322" r:id="rId13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3120" y="256603"/>
            <a:ext cx="239775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8290" y="2094928"/>
            <a:ext cx="3882390" cy="3215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8.wav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8245" y="2503741"/>
            <a:ext cx="5075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7435" algn="l"/>
              </a:tabLst>
            </a:pPr>
            <a:r>
              <a:rPr lang="it-IT" sz="3600" spc="-5" dirty="0" smtClean="0"/>
              <a:t>Gabbia Toracica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74563" y="1816322"/>
            <a:ext cx="6055832" cy="3013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1621" y="0"/>
            <a:ext cx="1421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COSTE</a:t>
            </a:r>
            <a:endParaRPr sz="3200"/>
          </a:p>
        </p:txBody>
      </p:sp>
      <p:pic>
        <p:nvPicPr>
          <p:cNvPr id="7" name="~PP2606.WAV">
            <a:hlinkClick r:id="" action="ppaction://media"/>
          </p:cNvPr>
          <p:cNvPicPr>
            <a:picLocks noRot="1" noChangeAspect="1"/>
          </p:cNvPicPr>
          <p:nvPr>
            <a:wavAudioFile r:embed="rId1" name="~PP2606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2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835" y="432970"/>
            <a:ext cx="5775767" cy="278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8619" y="3647900"/>
            <a:ext cx="4530820" cy="3133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~PP24.WAV">
            <a:hlinkClick r:id="" action="ppaction://media"/>
          </p:cNvPr>
          <p:cNvPicPr>
            <a:picLocks noRot="1" noChangeAspect="1"/>
          </p:cNvPicPr>
          <p:nvPr>
            <a:wavAudioFile r:embed="rId1" name="~PP24.WAV"/>
          </p:nvPr>
        </p:nvPicPr>
        <p:blipFill>
          <a:blip r:embed="rId5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8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2927" y="1069017"/>
            <a:ext cx="5900865" cy="527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7521" y="197802"/>
            <a:ext cx="1422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</a:t>
            </a:r>
            <a:r>
              <a:rPr sz="3200" spc="5" dirty="0"/>
              <a:t>S</a:t>
            </a:r>
            <a:r>
              <a:rPr sz="3200" dirty="0"/>
              <a:t>TE</a:t>
            </a:r>
            <a:endParaRPr sz="3200"/>
          </a:p>
        </p:txBody>
      </p:sp>
      <p:pic>
        <p:nvPicPr>
          <p:cNvPr id="5" name="~PP2407.WAV">
            <a:hlinkClick r:id="" action="ppaction://media"/>
          </p:cNvPr>
          <p:cNvPicPr>
            <a:picLocks noRot="1" noChangeAspect="1"/>
          </p:cNvPicPr>
          <p:nvPr>
            <a:wavAudioFile r:embed="rId1" name="~PP2407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4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71800" y="1371600"/>
            <a:ext cx="3151785" cy="4704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35885" y="158432"/>
            <a:ext cx="3993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GABBIA</a:t>
            </a:r>
            <a:r>
              <a:rPr sz="3200" spc="-85" dirty="0"/>
              <a:t> </a:t>
            </a:r>
            <a:r>
              <a:rPr sz="3200" spc="-5" dirty="0"/>
              <a:t>TORACICA</a:t>
            </a:r>
            <a:endParaRPr sz="3200"/>
          </a:p>
        </p:txBody>
      </p:sp>
      <p:pic>
        <p:nvPicPr>
          <p:cNvPr id="12" name="~PP3432.WAV">
            <a:hlinkClick r:id="" action="ppaction://media"/>
          </p:cNvPr>
          <p:cNvPicPr>
            <a:picLocks noRot="1" noChangeAspect="1"/>
          </p:cNvPicPr>
          <p:nvPr>
            <a:wavAudioFile r:embed="rId1" name="~PP3432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8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0" y="1295400"/>
            <a:ext cx="3151785" cy="4704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12085" y="158432"/>
            <a:ext cx="3993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GABBIA</a:t>
            </a:r>
            <a:r>
              <a:rPr sz="3200" spc="-85" dirty="0"/>
              <a:t> </a:t>
            </a:r>
            <a:r>
              <a:rPr sz="3200" spc="-5" dirty="0"/>
              <a:t>TORACICA</a:t>
            </a:r>
            <a:endParaRPr sz="3200"/>
          </a:p>
        </p:txBody>
      </p:sp>
      <p:pic>
        <p:nvPicPr>
          <p:cNvPr id="21" name="~PP3825.WAV">
            <a:hlinkClick r:id="" action="ppaction://media"/>
          </p:cNvPr>
          <p:cNvPicPr>
            <a:picLocks noRot="1" noChangeAspect="1"/>
          </p:cNvPicPr>
          <p:nvPr>
            <a:wavAudioFile r:embed="rId1" name="~PP3825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5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0678" y="139953"/>
            <a:ext cx="1757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STE</a:t>
            </a:r>
            <a:r>
              <a:rPr sz="3200" spc="-15" dirty="0"/>
              <a:t>R</a:t>
            </a:r>
            <a:r>
              <a:rPr sz="3200" dirty="0"/>
              <a:t>NO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048000" y="990600"/>
            <a:ext cx="3015152" cy="518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~PP4092.WAV">
            <a:hlinkClick r:id="" action="ppaction://media"/>
          </p:cNvPr>
          <p:cNvPicPr>
            <a:picLocks noRot="1" noChangeAspect="1"/>
          </p:cNvPicPr>
          <p:nvPr>
            <a:wavAudioFile r:embed="rId1" name="~PP4092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0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0678" y="139953"/>
            <a:ext cx="1757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STE</a:t>
            </a:r>
            <a:r>
              <a:rPr sz="3200" spc="-15" dirty="0"/>
              <a:t>R</a:t>
            </a:r>
            <a:r>
              <a:rPr sz="3200" dirty="0"/>
              <a:t>NO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048000" y="1143000"/>
            <a:ext cx="3015152" cy="518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~PP2719.WAV">
            <a:hlinkClick r:id="" action="ppaction://media"/>
          </p:cNvPr>
          <p:cNvPicPr>
            <a:picLocks noRot="1" noChangeAspect="1"/>
          </p:cNvPicPr>
          <p:nvPr>
            <a:wavAudioFile r:embed="rId1" name="~PP2719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5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0678" y="139953"/>
            <a:ext cx="1757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STE</a:t>
            </a:r>
            <a:r>
              <a:rPr sz="3200" spc="-15" dirty="0"/>
              <a:t>R</a:t>
            </a:r>
            <a:r>
              <a:rPr sz="3200" dirty="0"/>
              <a:t>NO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895600" y="914400"/>
            <a:ext cx="3015152" cy="518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~PP803.WAV">
            <a:hlinkClick r:id="" action="ppaction://media"/>
          </p:cNvPr>
          <p:cNvPicPr>
            <a:picLocks noRot="1" noChangeAspect="1"/>
          </p:cNvPicPr>
          <p:nvPr>
            <a:wavAudioFile r:embed="rId1" name="~PP803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7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0678" y="139953"/>
            <a:ext cx="1757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STE</a:t>
            </a:r>
            <a:r>
              <a:rPr sz="3200" spc="-15" dirty="0"/>
              <a:t>R</a:t>
            </a:r>
            <a:r>
              <a:rPr sz="3200" dirty="0"/>
              <a:t>NO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971800" y="914400"/>
            <a:ext cx="3015152" cy="518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~PP736.WAV">
            <a:hlinkClick r:id="" action="ppaction://media"/>
          </p:cNvPr>
          <p:cNvPicPr>
            <a:picLocks noRot="1" noChangeAspect="1"/>
          </p:cNvPicPr>
          <p:nvPr>
            <a:wavAudioFile r:embed="rId1" name="~PP736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0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0678" y="139953"/>
            <a:ext cx="14204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COSTE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971800" y="1295400"/>
            <a:ext cx="2971800" cy="419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~PP2117.WAV">
            <a:hlinkClick r:id="" action="ppaction://media"/>
          </p:cNvPr>
          <p:cNvPicPr>
            <a:picLocks noRot="1" noChangeAspect="1"/>
          </p:cNvPicPr>
          <p:nvPr>
            <a:wavAudioFile r:embed="rId1" name="~PP2117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8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1676400" y="990600"/>
            <a:ext cx="5900865" cy="527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27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13</Words>
  <Application>Microsoft Office PowerPoint</Application>
  <PresentationFormat>Presentazione su schermo (4:3)</PresentationFormat>
  <Paragraphs>10</Paragraphs>
  <Slides>12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Gabbia Toracica</vt:lpstr>
      <vt:lpstr>GABBIA TORACICA</vt:lpstr>
      <vt:lpstr>GABBIA TORACICA</vt:lpstr>
      <vt:lpstr>STERNO</vt:lpstr>
      <vt:lpstr>STERNO</vt:lpstr>
      <vt:lpstr>STERNO</vt:lpstr>
      <vt:lpstr>STERNO</vt:lpstr>
      <vt:lpstr>COSTE</vt:lpstr>
      <vt:lpstr>Diapositiva 9</vt:lpstr>
      <vt:lpstr>COSTE</vt:lpstr>
      <vt:lpstr>Diapositiva 11</vt:lpstr>
      <vt:lpstr>COSTE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Erika</dc:creator>
  <cp:lastModifiedBy>Utente</cp:lastModifiedBy>
  <cp:revision>12</cp:revision>
  <dcterms:created xsi:type="dcterms:W3CDTF">2020-03-26T10:50:02Z</dcterms:created>
  <dcterms:modified xsi:type="dcterms:W3CDTF">2020-03-28T20:54:55Z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2020-03-26T00:00:00Z</vt:filetime>
  </property>
</Properties>
</file>