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1"/>
  </p:notesMasterIdLst>
  <p:sldIdLst>
    <p:sldId id="256" r:id="rId2"/>
    <p:sldId id="257" r:id="rId3"/>
    <p:sldId id="351" r:id="rId4"/>
    <p:sldId id="352" r:id="rId5"/>
    <p:sldId id="260" r:id="rId6"/>
    <p:sldId id="353" r:id="rId7"/>
    <p:sldId id="354" r:id="rId8"/>
    <p:sldId id="355" r:id="rId9"/>
    <p:sldId id="356" r:id="rId10"/>
    <p:sldId id="357" r:id="rId11"/>
    <p:sldId id="262" r:id="rId12"/>
    <p:sldId id="358" r:id="rId13"/>
    <p:sldId id="359" r:id="rId14"/>
    <p:sldId id="360" r:id="rId15"/>
    <p:sldId id="361" r:id="rId16"/>
    <p:sldId id="362" r:id="rId17"/>
    <p:sldId id="264" r:id="rId18"/>
    <p:sldId id="265" r:id="rId19"/>
    <p:sldId id="267" r:id="rId20"/>
    <p:sldId id="269" r:id="rId21"/>
    <p:sldId id="363" r:id="rId22"/>
    <p:sldId id="364" r:id="rId23"/>
    <p:sldId id="365" r:id="rId24"/>
    <p:sldId id="271" r:id="rId25"/>
    <p:sldId id="273" r:id="rId26"/>
    <p:sldId id="275" r:id="rId27"/>
    <p:sldId id="276" r:id="rId28"/>
    <p:sldId id="366" r:id="rId29"/>
    <p:sldId id="277" r:id="rId30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64" y="-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39E8-20C7-4C3A-915F-6D8EE2C18E79}" type="datetimeFigureOut">
              <a:rPr lang="it-IT" smtClean="0"/>
              <a:pPr/>
              <a:t>25/03/2020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5994A-3CB4-4CBB-BFCB-F305BEBBBCF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5994A-3CB4-4CBB-BFCB-F305BEBBBCF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67112" y="334100"/>
            <a:ext cx="2812588" cy="710345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639" y="334100"/>
            <a:ext cx="8263250" cy="710345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5755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2771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4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639" y="1943354"/>
            <a:ext cx="5537918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41785" y="1943354"/>
            <a:ext cx="5537919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0" indent="0">
              <a:buNone/>
              <a:defRPr sz="2300" b="1"/>
            </a:lvl2pPr>
            <a:lvl3pPr marL="1042477" indent="0">
              <a:buNone/>
              <a:defRPr sz="2100" b="1"/>
            </a:lvl3pPr>
            <a:lvl4pPr marL="1563716" indent="0">
              <a:buNone/>
              <a:defRPr sz="1800" b="1"/>
            </a:lvl4pPr>
            <a:lvl5pPr marL="2084956" indent="0">
              <a:buNone/>
              <a:defRPr sz="1800" b="1"/>
            </a:lvl5pPr>
            <a:lvl6pPr marL="2606194" indent="0">
              <a:buNone/>
              <a:defRPr sz="1800" b="1"/>
            </a:lvl6pPr>
            <a:lvl7pPr marL="3127432" indent="0">
              <a:buNone/>
              <a:defRPr sz="1800" b="1"/>
            </a:lvl7pPr>
            <a:lvl8pPr marL="3648671" indent="0">
              <a:buNone/>
              <a:defRPr sz="1800" b="1"/>
            </a:lvl8pPr>
            <a:lvl9pPr marL="4169909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103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0" indent="0">
              <a:buNone/>
              <a:defRPr sz="2300" b="1"/>
            </a:lvl2pPr>
            <a:lvl3pPr marL="1042477" indent="0">
              <a:buNone/>
              <a:defRPr sz="2100" b="1"/>
            </a:lvl3pPr>
            <a:lvl4pPr marL="1563716" indent="0">
              <a:buNone/>
              <a:defRPr sz="1800" b="1"/>
            </a:lvl4pPr>
            <a:lvl5pPr marL="2084956" indent="0">
              <a:buNone/>
              <a:defRPr sz="1800" b="1"/>
            </a:lvl5pPr>
            <a:lvl6pPr marL="2606194" indent="0">
              <a:buNone/>
              <a:defRPr sz="1800" b="1"/>
            </a:lvl6pPr>
            <a:lvl7pPr marL="3127432" indent="0">
              <a:buNone/>
              <a:defRPr sz="1800" b="1"/>
            </a:lvl7pPr>
            <a:lvl8pPr marL="3648671" indent="0">
              <a:buNone/>
              <a:defRPr sz="1800" b="1"/>
            </a:lvl8pPr>
            <a:lvl9pPr marL="4169909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103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4" y="300864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2" y="300865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4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240" indent="0">
              <a:buNone/>
              <a:defRPr sz="1400"/>
            </a:lvl2pPr>
            <a:lvl3pPr marL="1042477" indent="0">
              <a:buNone/>
              <a:defRPr sz="1100"/>
            </a:lvl3pPr>
            <a:lvl4pPr marL="1563716" indent="0">
              <a:buNone/>
              <a:defRPr sz="1000"/>
            </a:lvl4pPr>
            <a:lvl5pPr marL="2084956" indent="0">
              <a:buNone/>
              <a:defRPr sz="1000"/>
            </a:lvl5pPr>
            <a:lvl6pPr marL="2606194" indent="0">
              <a:buNone/>
              <a:defRPr sz="1000"/>
            </a:lvl6pPr>
            <a:lvl7pPr marL="3127432" indent="0">
              <a:buNone/>
              <a:defRPr sz="1000"/>
            </a:lvl7pPr>
            <a:lvl8pPr marL="3648671" indent="0">
              <a:buNone/>
              <a:defRPr sz="1000"/>
            </a:lvl8pPr>
            <a:lvl9pPr marL="41699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240" indent="0">
              <a:buNone/>
              <a:defRPr sz="3200"/>
            </a:lvl2pPr>
            <a:lvl3pPr marL="1042477" indent="0">
              <a:buNone/>
              <a:defRPr sz="2700"/>
            </a:lvl3pPr>
            <a:lvl4pPr marL="1563716" indent="0">
              <a:buNone/>
              <a:defRPr sz="2300"/>
            </a:lvl4pPr>
            <a:lvl5pPr marL="2084956" indent="0">
              <a:buNone/>
              <a:defRPr sz="2300"/>
            </a:lvl5pPr>
            <a:lvl6pPr marL="2606194" indent="0">
              <a:buNone/>
              <a:defRPr sz="2300"/>
            </a:lvl6pPr>
            <a:lvl7pPr marL="3127432" indent="0">
              <a:buNone/>
              <a:defRPr sz="2300"/>
            </a:lvl7pPr>
            <a:lvl8pPr marL="3648671" indent="0">
              <a:buNone/>
              <a:defRPr sz="2300"/>
            </a:lvl8pPr>
            <a:lvl9pPr marL="4169909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240" indent="0">
              <a:buNone/>
              <a:defRPr sz="1400"/>
            </a:lvl2pPr>
            <a:lvl3pPr marL="1042477" indent="0">
              <a:buNone/>
              <a:defRPr sz="1100"/>
            </a:lvl3pPr>
            <a:lvl4pPr marL="1563716" indent="0">
              <a:buNone/>
              <a:defRPr sz="1000"/>
            </a:lvl4pPr>
            <a:lvl5pPr marL="2084956" indent="0">
              <a:buNone/>
              <a:defRPr sz="1000"/>
            </a:lvl5pPr>
            <a:lvl6pPr marL="2606194" indent="0">
              <a:buNone/>
              <a:defRPr sz="1000"/>
            </a:lvl6pPr>
            <a:lvl7pPr marL="3127432" indent="0">
              <a:buNone/>
              <a:defRPr sz="1000"/>
            </a:lvl7pPr>
            <a:lvl8pPr marL="3648671" indent="0">
              <a:buNone/>
              <a:defRPr sz="1000"/>
            </a:lvl8pPr>
            <a:lvl9pPr marL="41699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47" tIns="52123" rIns="104247" bIns="5212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3187"/>
            <a:ext cx="9624060" cy="4986941"/>
          </a:xfrm>
          <a:prstGeom prst="rect">
            <a:avLst/>
          </a:prstGeom>
        </p:spPr>
        <p:txBody>
          <a:bodyPr vert="horz" lIns="104247" tIns="52123" rIns="104247" bIns="5212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1" y="7003756"/>
            <a:ext cx="2495127" cy="402314"/>
          </a:xfrm>
          <a:prstGeom prst="rect">
            <a:avLst/>
          </a:prstGeom>
        </p:spPr>
        <p:txBody>
          <a:bodyPr vert="horz" lIns="104247" tIns="52123" rIns="104247" bIns="5212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82" y="7003756"/>
            <a:ext cx="3386243" cy="402314"/>
          </a:xfrm>
          <a:prstGeom prst="rect">
            <a:avLst/>
          </a:prstGeom>
        </p:spPr>
        <p:txBody>
          <a:bodyPr vert="horz" lIns="104247" tIns="52123" rIns="104247" bIns="5212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47" tIns="52123" rIns="104247" bIns="5212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104247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0" indent="-390930" algn="l" defTabSz="104247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14" indent="-325774" algn="l" defTabSz="104247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097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34" indent="-260619" algn="l" defTabSz="104247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575" indent="-260619" algn="l" defTabSz="104247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14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052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291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529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40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77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16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956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194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432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671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909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8.wav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9.wav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0.wav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1.wav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2.wav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3.wav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5.wav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6.wav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7.wav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8.wav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9.wav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752" y="1913635"/>
            <a:ext cx="864235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marR="338455" algn="ctr">
              <a:lnSpc>
                <a:spcPct val="100000"/>
              </a:lnSpc>
              <a:spcBef>
                <a:spcPts val="95"/>
              </a:spcBef>
              <a:tabLst>
                <a:tab pos="2822575" algn="l"/>
                <a:tab pos="5603240" algn="l"/>
              </a:tabLst>
            </a:pPr>
            <a:r>
              <a:rPr sz="4000" b="1" spc="-10" dirty="0">
                <a:solidFill>
                  <a:srgbClr val="FFFF00"/>
                </a:solidFill>
                <a:latin typeface="Comic Sans MS"/>
                <a:cs typeface="Comic Sans MS"/>
              </a:rPr>
              <a:t>SIS</a:t>
            </a:r>
            <a:r>
              <a:rPr sz="4000" b="1" spc="5" dirty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sz="4000" b="1" spc="-10" dirty="0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sz="40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NE</a:t>
            </a:r>
            <a:r>
              <a:rPr sz="4000" b="1" spc="-10" dirty="0">
                <a:solidFill>
                  <a:srgbClr val="FFFF00"/>
                </a:solidFill>
                <a:latin typeface="Comic Sans MS"/>
                <a:cs typeface="Comic Sans MS"/>
              </a:rPr>
              <a:t>R</a:t>
            </a:r>
            <a:r>
              <a:rPr sz="4000" b="1" spc="5" dirty="0">
                <a:solidFill>
                  <a:srgbClr val="FFFF00"/>
                </a:solidFill>
                <a:latin typeface="Comic Sans MS"/>
                <a:cs typeface="Comic Sans MS"/>
              </a:rPr>
              <a:t>V</a:t>
            </a:r>
            <a:r>
              <a:rPr sz="4000" b="1" spc="-10" dirty="0">
                <a:solidFill>
                  <a:srgbClr val="FFFF00"/>
                </a:solidFill>
                <a:latin typeface="Comic Sans MS"/>
                <a:cs typeface="Comic Sans MS"/>
              </a:rPr>
              <a:t>OS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sz="40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4000" b="1" spc="-10" dirty="0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EN</a:t>
            </a:r>
            <a:r>
              <a:rPr sz="4000" b="1" spc="5" dirty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sz="4000" b="1" spc="-10" dirty="0">
                <a:solidFill>
                  <a:srgbClr val="FFFF00"/>
                </a:solidFill>
                <a:latin typeface="Comic Sans MS"/>
                <a:cs typeface="Comic Sans MS"/>
              </a:rPr>
              <a:t>R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sz="4000" b="1" spc="-15" dirty="0">
                <a:solidFill>
                  <a:srgbClr val="FFFF00"/>
                </a:solidFill>
                <a:latin typeface="Comic Sans MS"/>
                <a:cs typeface="Comic Sans MS"/>
              </a:rPr>
              <a:t>L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E </a:t>
            </a:r>
            <a:r>
              <a:rPr sz="40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(SNC)</a:t>
            </a:r>
            <a:endParaRPr sz="4000">
              <a:latin typeface="Comic Sans MS"/>
              <a:cs typeface="Comic Sans MS"/>
            </a:endParaRPr>
          </a:p>
          <a:p>
            <a:pPr marR="211454" algn="ctr">
              <a:lnSpc>
                <a:spcPct val="100000"/>
              </a:lnSpc>
            </a:pP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tabLst>
                <a:tab pos="2696845" algn="l"/>
                <a:tab pos="5478145" algn="l"/>
              </a:tabLst>
            </a:pP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SISTEMA</a:t>
            </a:r>
            <a:r>
              <a:rPr sz="4000" spc="-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NERVOSO</a:t>
            </a:r>
            <a:r>
              <a:rPr sz="4000" spc="-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PERIFERICO</a:t>
            </a:r>
            <a:endParaRPr sz="4000">
              <a:latin typeface="Comic Sans MS"/>
              <a:cs typeface="Comic Sans MS"/>
            </a:endParaRPr>
          </a:p>
          <a:p>
            <a:pPr marR="210185" algn="ctr">
              <a:lnSpc>
                <a:spcPct val="100000"/>
              </a:lnSpc>
            </a:pPr>
            <a:r>
              <a:rPr sz="4000" b="1" spc="-5" dirty="0">
                <a:solidFill>
                  <a:srgbClr val="FFFF00"/>
                </a:solidFill>
                <a:latin typeface="Comic Sans MS"/>
                <a:cs typeface="Comic Sans MS"/>
              </a:rPr>
              <a:t>(SNP)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3" name="~PP1934.WAV">
            <a:hlinkClick r:id="" action="ppaction://media"/>
          </p:cNvPr>
          <p:cNvPicPr>
            <a:picLocks noRot="1" noChangeAspect="1"/>
          </p:cNvPicPr>
          <p:nvPr>
            <a:wavAudioFile r:embed="rId1" name="~PP1934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0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0417" b="14060"/>
          <a:stretch>
            <a:fillRect/>
          </a:stretch>
        </p:blipFill>
        <p:spPr bwMode="auto">
          <a:xfrm>
            <a:off x="469900" y="1035050"/>
            <a:ext cx="100282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836.WAV">
            <a:hlinkClick r:id="" action="ppaction://media"/>
          </p:cNvPr>
          <p:cNvPicPr>
            <a:picLocks noRot="1" noChangeAspect="1"/>
          </p:cNvPicPr>
          <p:nvPr>
            <a:wavAudioFile r:embed="rId1" name="~PP1836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9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700" y="1035050"/>
            <a:ext cx="2842260" cy="628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6620" y="349250"/>
            <a:ext cx="290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2169" algn="l"/>
                <a:tab pos="1371600" algn="l"/>
              </a:tabLst>
            </a:pPr>
            <a:r>
              <a:rPr sz="2400" spc="-5" dirty="0">
                <a:solidFill>
                  <a:srgbClr val="FFC000"/>
                </a:solidFill>
              </a:rPr>
              <a:t>TIPI</a:t>
            </a:r>
            <a:r>
              <a:rPr sz="2400" b="0" spc="-5" dirty="0">
                <a:solidFill>
                  <a:srgbClr val="FFC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C000"/>
                </a:solidFill>
              </a:rPr>
              <a:t>DI</a:t>
            </a:r>
            <a:r>
              <a:rPr sz="2400" b="0" spc="-5" dirty="0">
                <a:solidFill>
                  <a:srgbClr val="FFC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C000"/>
                </a:solidFill>
              </a:rPr>
              <a:t>NEURONI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~PP3982.WAV">
            <a:hlinkClick r:id="" action="ppaction://media"/>
          </p:cNvPr>
          <p:cNvPicPr>
            <a:picLocks noRot="1" noChangeAspect="1"/>
          </p:cNvPicPr>
          <p:nvPr>
            <a:wavAudioFile r:embed="rId1" name="~PP3982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9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20007"/>
          <a:stretch>
            <a:fillRect/>
          </a:stretch>
        </p:blipFill>
        <p:spPr bwMode="auto">
          <a:xfrm>
            <a:off x="1460500" y="1568450"/>
            <a:ext cx="777486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3774.WAV">
            <a:hlinkClick r:id="" action="ppaction://media"/>
          </p:cNvPr>
          <p:cNvPicPr>
            <a:picLocks noRot="1" noChangeAspect="1"/>
          </p:cNvPicPr>
          <p:nvPr>
            <a:wavAudioFile r:embed="rId1" name="~PP3774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4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20007"/>
          <a:stretch>
            <a:fillRect/>
          </a:stretch>
        </p:blipFill>
        <p:spPr bwMode="auto">
          <a:xfrm>
            <a:off x="1460500" y="1339850"/>
            <a:ext cx="7543800" cy="40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193.WAV">
            <a:hlinkClick r:id="" action="ppaction://media"/>
          </p:cNvPr>
          <p:cNvPicPr>
            <a:picLocks noRot="1" noChangeAspect="1"/>
          </p:cNvPicPr>
          <p:nvPr>
            <a:wavAudioFile r:embed="rId1" name="~PP2193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49.WAV">
            <a:hlinkClick r:id="" action="ppaction://media"/>
          </p:cNvPr>
          <p:cNvPicPr>
            <a:picLocks noRot="1" noChangeAspect="1"/>
          </p:cNvPicPr>
          <p:nvPr>
            <a:wavAudioFile r:embed="rId1" name="~PP349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b="24595"/>
          <a:stretch>
            <a:fillRect/>
          </a:stretch>
        </p:blipFill>
        <p:spPr bwMode="auto">
          <a:xfrm>
            <a:off x="1993900" y="1263650"/>
            <a:ext cx="7285037" cy="46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3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2924.WAV">
            <a:hlinkClick r:id="" action="ppaction://media"/>
          </p:cNvPr>
          <p:cNvPicPr>
            <a:picLocks noRot="1" noChangeAspect="1"/>
          </p:cNvPicPr>
          <p:nvPr>
            <a:wavAudioFile r:embed="rId1" name="~PP2924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b="25014"/>
          <a:stretch>
            <a:fillRect/>
          </a:stretch>
        </p:blipFill>
        <p:spPr bwMode="auto">
          <a:xfrm>
            <a:off x="1231900" y="958850"/>
            <a:ext cx="84614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792.WAV">
            <a:hlinkClick r:id="" action="ppaction://media"/>
          </p:cNvPr>
          <p:cNvPicPr>
            <a:picLocks noRot="1" noChangeAspect="1"/>
          </p:cNvPicPr>
          <p:nvPr>
            <a:wavAudioFile r:embed="rId1" name="~PP3792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b="24553"/>
          <a:stretch>
            <a:fillRect/>
          </a:stretch>
        </p:blipFill>
        <p:spPr bwMode="auto">
          <a:xfrm>
            <a:off x="1255940" y="730250"/>
            <a:ext cx="81293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724" y="741679"/>
            <a:ext cx="4928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0410" algn="l"/>
                <a:tab pos="2385060" algn="l"/>
                <a:tab pos="3815715" algn="l"/>
              </a:tabLst>
            </a:pPr>
            <a:r>
              <a:rPr sz="2400" dirty="0">
                <a:solidFill>
                  <a:srgbClr val="FFC000"/>
                </a:solidFill>
              </a:rPr>
              <a:t>NE</a:t>
            </a:r>
            <a:r>
              <a:rPr sz="2400" spc="-5" dirty="0">
                <a:solidFill>
                  <a:srgbClr val="FFC000"/>
                </a:solidFill>
              </a:rPr>
              <a:t>UR</a:t>
            </a:r>
            <a:r>
              <a:rPr sz="2400" dirty="0">
                <a:solidFill>
                  <a:srgbClr val="FFC000"/>
                </a:solidFill>
              </a:rPr>
              <a:t>OG</a:t>
            </a:r>
            <a:r>
              <a:rPr sz="2400" spc="-5" dirty="0">
                <a:solidFill>
                  <a:srgbClr val="FFC000"/>
                </a:solidFill>
              </a:rPr>
              <a:t>LI</a:t>
            </a:r>
            <a:r>
              <a:rPr sz="2400" dirty="0">
                <a:solidFill>
                  <a:srgbClr val="FFC000"/>
                </a:solidFill>
              </a:rPr>
              <a:t>A</a:t>
            </a:r>
            <a:r>
              <a:rPr sz="2400" b="0" dirty="0">
                <a:solidFill>
                  <a:srgbClr val="FFC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C000"/>
                </a:solidFill>
              </a:rPr>
              <a:t>O</a:t>
            </a:r>
            <a:r>
              <a:rPr sz="2400" b="0" dirty="0">
                <a:solidFill>
                  <a:srgbClr val="FFC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C000"/>
                </a:solidFill>
              </a:rPr>
              <a:t>CE</a:t>
            </a:r>
            <a:r>
              <a:rPr sz="2400" spc="-5" dirty="0">
                <a:solidFill>
                  <a:srgbClr val="FFC000"/>
                </a:solidFill>
              </a:rPr>
              <a:t>LLUL</a:t>
            </a:r>
            <a:r>
              <a:rPr sz="2400" dirty="0">
                <a:solidFill>
                  <a:srgbClr val="FFC000"/>
                </a:solidFill>
              </a:rPr>
              <a:t>E</a:t>
            </a:r>
            <a:r>
              <a:rPr sz="2400" b="0" dirty="0">
                <a:solidFill>
                  <a:srgbClr val="FFC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C000"/>
                </a:solidFill>
              </a:rPr>
              <a:t>G</a:t>
            </a:r>
            <a:r>
              <a:rPr sz="2400" spc="-5" dirty="0">
                <a:solidFill>
                  <a:srgbClr val="FFC000"/>
                </a:solidFill>
              </a:rPr>
              <a:t>L</a:t>
            </a:r>
            <a:r>
              <a:rPr sz="2400" spc="5" dirty="0">
                <a:solidFill>
                  <a:srgbClr val="FFC000"/>
                </a:solidFill>
              </a:rPr>
              <a:t>I</a:t>
            </a:r>
            <a:r>
              <a:rPr sz="2400" spc="-10" dirty="0">
                <a:solidFill>
                  <a:srgbClr val="FFC000"/>
                </a:solidFill>
              </a:rPr>
              <a:t>A</a:t>
            </a:r>
            <a:r>
              <a:rPr sz="2400" spc="-5" dirty="0">
                <a:solidFill>
                  <a:srgbClr val="FFC000"/>
                </a:solidFill>
              </a:rPr>
              <a:t>L</a:t>
            </a:r>
            <a:r>
              <a:rPr sz="2400" dirty="0">
                <a:solidFill>
                  <a:srgbClr val="FFC000"/>
                </a:solidFill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948" y="1784095"/>
            <a:ext cx="789050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C000"/>
                </a:solidFill>
                <a:latin typeface="Comic Sans MS"/>
                <a:cs typeface="Comic Sans MS"/>
              </a:rPr>
              <a:t>Sono cellule </a:t>
            </a:r>
            <a:r>
              <a:rPr sz="1800" b="1" spc="-10" dirty="0">
                <a:solidFill>
                  <a:srgbClr val="FFC000"/>
                </a:solidFill>
                <a:latin typeface="Comic Sans MS"/>
                <a:cs typeface="Comic Sans MS"/>
              </a:rPr>
              <a:t>di </a:t>
            </a:r>
            <a:r>
              <a:rPr sz="1800" b="1" spc="-5" dirty="0">
                <a:solidFill>
                  <a:srgbClr val="FFC000"/>
                </a:solidFill>
                <a:latin typeface="Comic Sans MS"/>
                <a:cs typeface="Comic Sans MS"/>
              </a:rPr>
              <a:t>supporto ai neuroni </a:t>
            </a:r>
            <a:r>
              <a:rPr sz="1800" b="1" dirty="0">
                <a:solidFill>
                  <a:srgbClr val="FFC000"/>
                </a:solidFill>
                <a:latin typeface="Comic Sans MS"/>
                <a:cs typeface="Comic Sans MS"/>
              </a:rPr>
              <a:t>e </a:t>
            </a:r>
            <a:r>
              <a:rPr sz="1800" b="1" spc="-10" dirty="0">
                <a:solidFill>
                  <a:srgbClr val="FFC000"/>
                </a:solidFill>
                <a:latin typeface="Comic Sans MS"/>
                <a:cs typeface="Comic Sans MS"/>
              </a:rPr>
              <a:t>sono </a:t>
            </a:r>
            <a:r>
              <a:rPr sz="1800" b="1" spc="-5" dirty="0">
                <a:solidFill>
                  <a:srgbClr val="FFC000"/>
                </a:solidFill>
                <a:latin typeface="Comic Sans MS"/>
                <a:cs typeface="Comic Sans MS"/>
              </a:rPr>
              <a:t>in rapporto di circa</a:t>
            </a:r>
            <a:r>
              <a:rPr sz="1800" b="1" spc="1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omic Sans MS"/>
                <a:cs typeface="Comic Sans MS"/>
              </a:rPr>
              <a:t>50:1</a:t>
            </a:r>
            <a:endParaRPr sz="1800">
              <a:latin typeface="Comic Sans MS"/>
              <a:cs typeface="Comic Sans MS"/>
            </a:endParaRPr>
          </a:p>
          <a:p>
            <a:pPr marL="12700" marR="4826635">
              <a:lnSpc>
                <a:spcPct val="200000"/>
              </a:lnSpc>
              <a:spcBef>
                <a:spcPts val="10"/>
              </a:spcBef>
            </a:pPr>
            <a:endParaRPr lang="it-IT" sz="1800" b="1" spc="-5" dirty="0" smtClean="0">
              <a:solidFill>
                <a:srgbClr val="001F5F"/>
              </a:solidFill>
              <a:latin typeface="Comic Sans MS"/>
              <a:cs typeface="Comic Sans MS"/>
            </a:endParaRPr>
          </a:p>
          <a:p>
            <a:pPr marL="12700" marR="4826635">
              <a:lnSpc>
                <a:spcPct val="200000"/>
              </a:lnSpc>
              <a:spcBef>
                <a:spcPts val="10"/>
              </a:spcBef>
            </a:pPr>
            <a:r>
              <a:rPr sz="1800" b="1" spc="-5" smtClean="0">
                <a:solidFill>
                  <a:srgbClr val="001F5F"/>
                </a:solidFill>
                <a:latin typeface="Comic Sans MS"/>
                <a:cs typeface="Comic Sans MS"/>
              </a:rPr>
              <a:t>SEI </a:t>
            </a: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TIPI DI NEUROGLIA:  </a:t>
            </a:r>
            <a:r>
              <a:rPr sz="1800" b="1" dirty="0">
                <a:solidFill>
                  <a:srgbClr val="001F5F"/>
                </a:solidFill>
                <a:latin typeface="Comic Sans MS"/>
                <a:cs typeface="Comic Sans MS"/>
              </a:rPr>
              <a:t>1-</a:t>
            </a:r>
            <a:r>
              <a:rPr sz="1800" b="1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OLIGODENDROCITI</a:t>
            </a:r>
            <a:endParaRPr sz="1800">
              <a:latin typeface="Comic Sans MS"/>
              <a:cs typeface="Comic Sans MS"/>
            </a:endParaRPr>
          </a:p>
          <a:p>
            <a:pPr marL="391795" indent="-379730">
              <a:lnSpc>
                <a:spcPct val="100000"/>
              </a:lnSpc>
              <a:buAutoNum type="arabicPlain" startAt="2"/>
              <a:tabLst>
                <a:tab pos="392430" algn="l"/>
              </a:tabLst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CELLULE</a:t>
            </a:r>
            <a:r>
              <a:rPr sz="1800" b="1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EPENDIMALI</a:t>
            </a:r>
            <a:endParaRPr sz="1800">
              <a:latin typeface="Comic Sans MS"/>
              <a:cs typeface="Comic Sans MS"/>
            </a:endParaRPr>
          </a:p>
          <a:p>
            <a:pPr marL="292735" indent="-280670">
              <a:lnSpc>
                <a:spcPct val="100000"/>
              </a:lnSpc>
              <a:spcBef>
                <a:spcPts val="10"/>
              </a:spcBef>
              <a:buAutoNum type="arabicPlain" startAt="2"/>
              <a:tabLst>
                <a:tab pos="293370" algn="l"/>
              </a:tabLst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MICROGLIA</a:t>
            </a:r>
            <a:endParaRPr sz="1800">
              <a:latin typeface="Comic Sans MS"/>
              <a:cs typeface="Comic Sans MS"/>
            </a:endParaRPr>
          </a:p>
          <a:p>
            <a:pPr marL="292735" indent="-280670">
              <a:lnSpc>
                <a:spcPct val="100000"/>
              </a:lnSpc>
              <a:buAutoNum type="arabicPlain" startAt="2"/>
              <a:tabLst>
                <a:tab pos="293370" algn="l"/>
              </a:tabLst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ASTROCITI</a:t>
            </a:r>
            <a:endParaRPr sz="1800">
              <a:latin typeface="Comic Sans MS"/>
              <a:cs typeface="Comic Sans MS"/>
            </a:endParaRPr>
          </a:p>
          <a:p>
            <a:pPr marL="292735" indent="-280670">
              <a:lnSpc>
                <a:spcPct val="100000"/>
              </a:lnSpc>
              <a:buAutoNum type="arabicPlain" startAt="2"/>
              <a:tabLst>
                <a:tab pos="293370" algn="l"/>
              </a:tabLst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CELLULE DI</a:t>
            </a:r>
            <a:r>
              <a:rPr sz="1800" b="1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SCHWANN</a:t>
            </a:r>
            <a:endParaRPr sz="1800">
              <a:latin typeface="Comic Sans MS"/>
              <a:cs typeface="Comic Sans MS"/>
            </a:endParaRPr>
          </a:p>
          <a:p>
            <a:pPr marL="292735" indent="-280670">
              <a:lnSpc>
                <a:spcPct val="100000"/>
              </a:lnSpc>
              <a:buAutoNum type="arabicPlain" startAt="2"/>
              <a:tabLst>
                <a:tab pos="293370" algn="l"/>
              </a:tabLst>
            </a:pP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CELLULE</a:t>
            </a:r>
            <a:r>
              <a:rPr sz="1800" b="1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omic Sans MS"/>
                <a:cs typeface="Comic Sans MS"/>
              </a:rPr>
              <a:t>SATELLITI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4" name="~PP683.WAV">
            <a:hlinkClick r:id="" action="ppaction://media"/>
          </p:cNvPr>
          <p:cNvPicPr>
            <a:picLocks noRot="1" noChangeAspect="1"/>
          </p:cNvPicPr>
          <p:nvPr>
            <a:wavAudioFile r:embed="rId1" name="~PP683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5118100" y="3854450"/>
            <a:ext cx="4114800" cy="4532630"/>
            <a:chOff x="775597" y="464819"/>
            <a:chExt cx="9144000" cy="6742430"/>
          </a:xfrm>
        </p:grpSpPr>
        <p:sp>
          <p:nvSpPr>
            <p:cNvPr id="6" name="object 3"/>
            <p:cNvSpPr/>
            <p:nvPr/>
          </p:nvSpPr>
          <p:spPr>
            <a:xfrm>
              <a:off x="1243463" y="464819"/>
              <a:ext cx="7938516" cy="3529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1459873" y="2699004"/>
              <a:ext cx="719455" cy="431800"/>
            </a:xfrm>
            <a:custGeom>
              <a:avLst/>
              <a:gdLst/>
              <a:ahLst/>
              <a:cxnLst/>
              <a:rect l="l" t="t" r="r" b="b"/>
              <a:pathLst>
                <a:path w="719455" h="431800">
                  <a:moveTo>
                    <a:pt x="0" y="0"/>
                  </a:moveTo>
                  <a:lnTo>
                    <a:pt x="0" y="431291"/>
                  </a:lnTo>
                  <a:lnTo>
                    <a:pt x="719327" y="431291"/>
                  </a:lnTo>
                  <a:lnTo>
                    <a:pt x="719327" y="0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advTm="29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31900" y="1492250"/>
            <a:ext cx="8752334" cy="5358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2535" y="577850"/>
            <a:ext cx="8931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4240" algn="ctr">
              <a:lnSpc>
                <a:spcPct val="100000"/>
              </a:lnSpc>
              <a:spcBef>
                <a:spcPts val="2170"/>
              </a:spcBef>
            </a:pPr>
            <a:r>
              <a:rPr sz="2400" b="1" spc="-5" smtClean="0">
                <a:solidFill>
                  <a:srgbClr val="FF0000"/>
                </a:solidFill>
                <a:latin typeface="Comic Sans MS"/>
                <a:cs typeface="Comic Sans MS"/>
              </a:rPr>
              <a:t>Microglia</a:t>
            </a:r>
            <a:endParaRPr sz="240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23300" y="591185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574675" h="360044">
                <a:moveTo>
                  <a:pt x="0" y="0"/>
                </a:moveTo>
                <a:lnTo>
                  <a:pt x="0" y="359663"/>
                </a:lnTo>
                <a:lnTo>
                  <a:pt x="574547" y="359663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~PP3227.WAV">
            <a:hlinkClick r:id="" action="ppaction://media"/>
          </p:cNvPr>
          <p:cNvPicPr>
            <a:picLocks noRot="1" noChangeAspect="1"/>
          </p:cNvPicPr>
          <p:nvPr>
            <a:wavAudioFile r:embed="rId1" name="~PP3227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0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540" y="577850"/>
            <a:ext cx="8488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" algn="ctr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sz="2400" b="1" spc="-5" smtClean="0">
                <a:solidFill>
                  <a:srgbClr val="FF0000"/>
                </a:solidFill>
                <a:latin typeface="Comic Sans MS"/>
                <a:cs typeface="Comic Sans MS"/>
              </a:rPr>
              <a:t>Astrociti</a:t>
            </a:r>
            <a:endParaRPr sz="2400" b="1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0500" y="1568450"/>
            <a:ext cx="8229185" cy="5036820"/>
            <a:chOff x="1243463" y="417575"/>
            <a:chExt cx="7560564" cy="3360420"/>
          </a:xfrm>
        </p:grpSpPr>
        <p:sp>
          <p:nvSpPr>
            <p:cNvPr id="4" name="object 4"/>
            <p:cNvSpPr/>
            <p:nvPr/>
          </p:nvSpPr>
          <p:spPr>
            <a:xfrm>
              <a:off x="1243463" y="417575"/>
              <a:ext cx="7560564" cy="3360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8884" y="1257299"/>
              <a:ext cx="574675" cy="360045"/>
            </a:xfrm>
            <a:custGeom>
              <a:avLst/>
              <a:gdLst/>
              <a:ahLst/>
              <a:cxnLst/>
              <a:rect l="l" t="t" r="r" b="b"/>
              <a:pathLst>
                <a:path w="574675" h="360044">
                  <a:moveTo>
                    <a:pt x="0" y="0"/>
                  </a:moveTo>
                  <a:lnTo>
                    <a:pt x="0" y="359663"/>
                  </a:lnTo>
                  <a:lnTo>
                    <a:pt x="574547" y="359663"/>
                  </a:lnTo>
                  <a:lnTo>
                    <a:pt x="574547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~PP2812.WAV">
            <a:hlinkClick r:id="" action="ppaction://media"/>
          </p:cNvPr>
          <p:cNvPicPr>
            <a:picLocks noRot="1" noChangeAspect="1"/>
          </p:cNvPicPr>
          <p:nvPr>
            <a:wavAudioFile r:embed="rId1" name="~PP2812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70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~PP3482.WAV">
            <a:hlinkClick r:id="" action="ppaction://media"/>
          </p:cNvPr>
          <p:cNvPicPr>
            <a:picLocks noRot="1" noChangeAspect="1"/>
          </p:cNvPicPr>
          <p:nvPr>
            <a:wavAudioFile r:embed="rId1" name="~PP3482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7170" name="Picture 2" descr="C:\Users\Utente\Desktop\IL+SISTEMA+NERVOSO+1%C2%B0+schema.png_t=13914105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25" y="1457325"/>
            <a:ext cx="8083550" cy="4641850"/>
          </a:xfrm>
          <a:prstGeom prst="rect">
            <a:avLst/>
          </a:prstGeom>
          <a:noFill/>
        </p:spPr>
      </p:pic>
      <p:sp>
        <p:nvSpPr>
          <p:cNvPr id="604" name="Rettangolo 603"/>
          <p:cNvSpPr/>
          <p:nvPr/>
        </p:nvSpPr>
        <p:spPr>
          <a:xfrm>
            <a:off x="5651500" y="5683250"/>
            <a:ext cx="3657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45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566" y="1949450"/>
            <a:ext cx="8904734" cy="5029200"/>
            <a:chOff x="557663" y="417575"/>
            <a:chExt cx="8904734" cy="5029200"/>
          </a:xfrm>
        </p:grpSpPr>
        <p:sp>
          <p:nvSpPr>
            <p:cNvPr id="3" name="object 3"/>
            <p:cNvSpPr/>
            <p:nvPr/>
          </p:nvSpPr>
          <p:spPr>
            <a:xfrm>
              <a:off x="557663" y="417575"/>
              <a:ext cx="8904734" cy="502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28310" y="1789175"/>
              <a:ext cx="1281687" cy="433070"/>
            </a:xfrm>
            <a:custGeom>
              <a:avLst/>
              <a:gdLst/>
              <a:ahLst/>
              <a:cxnLst/>
              <a:rect l="l" t="t" r="r" b="b"/>
              <a:pathLst>
                <a:path w="937259" h="433069">
                  <a:moveTo>
                    <a:pt x="0" y="0"/>
                  </a:moveTo>
                  <a:lnTo>
                    <a:pt x="0" y="432815"/>
                  </a:lnTo>
                  <a:lnTo>
                    <a:pt x="937259" y="432815"/>
                  </a:lnTo>
                  <a:lnTo>
                    <a:pt x="937259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55700" y="196850"/>
            <a:ext cx="85363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smtClean="0">
                <a:solidFill>
                  <a:srgbClr val="001F5F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12700" algn="ctr">
              <a:lnSpc>
                <a:spcPct val="100000"/>
              </a:lnSpc>
              <a:spcBef>
                <a:spcPts val="2400"/>
              </a:spcBef>
            </a:pPr>
            <a:r>
              <a:rPr sz="2400" b="1" spc="-5" smtClean="0">
                <a:solidFill>
                  <a:srgbClr val="FF0000"/>
                </a:solidFill>
                <a:latin typeface="Comic Sans MS"/>
                <a:cs typeface="Comic Sans MS"/>
              </a:rPr>
              <a:t>Oligodendrocita</a:t>
            </a:r>
            <a:endParaRPr sz="240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9" name="~PP3308.WAV">
            <a:hlinkClick r:id="" action="ppaction://media"/>
          </p:cNvPr>
          <p:cNvPicPr>
            <a:picLocks noRot="1" noChangeAspect="1"/>
          </p:cNvPicPr>
          <p:nvPr>
            <a:wavAudioFile r:embed="rId1" name="~PP3308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60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540" y="882650"/>
            <a:ext cx="8488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" algn="ctr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cellule </a:t>
            </a:r>
            <a:r>
              <a:rPr lang="it-IT" sz="2400" b="1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ependimali</a:t>
            </a:r>
            <a:endParaRPr sz="240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5700" y="2178050"/>
            <a:ext cx="8610600" cy="4343400"/>
            <a:chOff x="1243463" y="417575"/>
            <a:chExt cx="7560564" cy="3360420"/>
          </a:xfrm>
        </p:grpSpPr>
        <p:sp>
          <p:nvSpPr>
            <p:cNvPr id="4" name="object 4"/>
            <p:cNvSpPr/>
            <p:nvPr/>
          </p:nvSpPr>
          <p:spPr>
            <a:xfrm>
              <a:off x="1243463" y="417575"/>
              <a:ext cx="7560564" cy="3360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9663" y="2572130"/>
              <a:ext cx="850390" cy="360045"/>
            </a:xfrm>
            <a:custGeom>
              <a:avLst/>
              <a:gdLst/>
              <a:ahLst/>
              <a:cxnLst/>
              <a:rect l="l" t="t" r="r" b="b"/>
              <a:pathLst>
                <a:path w="574675" h="360044">
                  <a:moveTo>
                    <a:pt x="0" y="0"/>
                  </a:moveTo>
                  <a:lnTo>
                    <a:pt x="0" y="359663"/>
                  </a:lnTo>
                  <a:lnTo>
                    <a:pt x="574547" y="359663"/>
                  </a:lnTo>
                  <a:lnTo>
                    <a:pt x="574547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~PP3735.WAV">
            <a:hlinkClick r:id="" action="ppaction://media"/>
          </p:cNvPr>
          <p:cNvPicPr>
            <a:picLocks noRot="1" noChangeAspect="1"/>
          </p:cNvPicPr>
          <p:nvPr>
            <a:wavAudioFile r:embed="rId1" name="~PP3735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5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/>
          <p:nvPr/>
        </p:nvSpPr>
        <p:spPr>
          <a:xfrm>
            <a:off x="962540" y="349250"/>
            <a:ext cx="8488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" algn="ctr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lang="it-IT" sz="2400" b="1" spc="-5" dirty="0" smtClean="0">
                <a:solidFill>
                  <a:srgbClr val="FFFF00"/>
                </a:solidFill>
                <a:latin typeface="Comic Sans MS"/>
                <a:cs typeface="Comic Sans MS"/>
              </a:rPr>
              <a:t>cellule </a:t>
            </a:r>
            <a:r>
              <a:rPr lang="it-IT" sz="2400" b="1" spc="-5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schwann</a:t>
            </a:r>
            <a:endParaRPr sz="240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10" name="~PP303.WAV">
            <a:hlinkClick r:id="" action="ppaction://media"/>
          </p:cNvPr>
          <p:cNvPicPr>
            <a:picLocks noRot="1" noChangeAspect="1"/>
          </p:cNvPicPr>
          <p:nvPr>
            <a:wavAudioFile r:embed="rId1" name="~PP303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4098" name="Picture 2" descr="C:\Users\Utente\Desktop\Formazione+della+mie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333" y="885825"/>
            <a:ext cx="8631767" cy="6473825"/>
          </a:xfrm>
          <a:prstGeom prst="rect">
            <a:avLst/>
          </a:prstGeom>
          <a:noFill/>
        </p:spPr>
      </p:pic>
    </p:spTree>
  </p:cSld>
  <p:clrMapOvr>
    <a:masterClrMapping/>
  </p:clrMapOvr>
  <p:transition advTm="24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8100" y="501650"/>
            <a:ext cx="8488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" algn="ctr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lang="it-IT" sz="2400" b="1" spc="-5" dirty="0" smtClean="0">
                <a:solidFill>
                  <a:srgbClr val="FFFF00"/>
                </a:solidFill>
                <a:latin typeface="Comic Sans MS"/>
                <a:cs typeface="Comic Sans MS"/>
              </a:rPr>
              <a:t>cellule satelliti</a:t>
            </a:r>
            <a:endParaRPr sz="240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~PP2131.WAV">
            <a:hlinkClick r:id="" action="ppaction://media"/>
          </p:cNvPr>
          <p:cNvPicPr>
            <a:picLocks noRot="1" noChangeAspect="1"/>
          </p:cNvPicPr>
          <p:nvPr>
            <a:wavAudioFile r:embed="rId1" name="~PP2131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5122" name="Picture 2" descr="C:\Users\Utente\Desktop\snc-1-per-studenti-15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0025" y="1187450"/>
            <a:ext cx="7534275" cy="5656611"/>
          </a:xfrm>
          <a:prstGeom prst="rect">
            <a:avLst/>
          </a:prstGeom>
          <a:noFill/>
        </p:spPr>
      </p:pic>
    </p:spTree>
  </p:cSld>
  <p:clrMapOvr>
    <a:masterClrMapping/>
  </p:clrMapOvr>
  <p:transition advTm="3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540" y="699007"/>
            <a:ext cx="168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2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2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800" b="1" spc="1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sz="2800" b="1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7" name="~PP2140.WAV">
            <a:hlinkClick r:id="" action="ppaction://media"/>
          </p:cNvPr>
          <p:cNvPicPr>
            <a:picLocks noRot="1" noChangeAspect="1"/>
          </p:cNvPicPr>
          <p:nvPr>
            <a:wavAudioFile r:embed="rId1" name="~PP2140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2832100" y="1492250"/>
            <a:ext cx="5401055" cy="5401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40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300" y="1416050"/>
            <a:ext cx="6269735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168" y="845311"/>
            <a:ext cx="41719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Comic Sans MS"/>
                <a:cs typeface="Comic Sans MS"/>
              </a:rPr>
              <a:t>La </a:t>
            </a:r>
            <a:r>
              <a:rPr sz="2000" b="1" spc="-5" dirty="0">
                <a:solidFill>
                  <a:srgbClr val="FFFF00"/>
                </a:solidFill>
                <a:latin typeface="Comic Sans MS"/>
                <a:cs typeface="Comic Sans MS"/>
              </a:rPr>
              <a:t>guaina mielinica </a:t>
            </a:r>
            <a:r>
              <a:rPr sz="2000" b="1" dirty="0">
                <a:solidFill>
                  <a:srgbClr val="FFFF00"/>
                </a:solidFill>
                <a:latin typeface="Comic Sans MS"/>
                <a:cs typeface="Comic Sans MS"/>
              </a:rPr>
              <a:t>è</a:t>
            </a:r>
            <a:r>
              <a:rPr sz="2000" b="1" spc="-4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mic Sans MS"/>
                <a:cs typeface="Comic Sans MS"/>
              </a:rPr>
              <a:t>segmentata: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Comic Sans MS"/>
                <a:cs typeface="Comic Sans MS"/>
              </a:rPr>
              <a:t>-</a:t>
            </a:r>
            <a:r>
              <a:rPr sz="2000" b="1" dirty="0">
                <a:solidFill>
                  <a:srgbClr val="FFFF00"/>
                </a:solidFill>
                <a:latin typeface="Comic Sans MS"/>
                <a:cs typeface="Comic Sans MS"/>
              </a:rPr>
              <a:t>Nodi </a:t>
            </a:r>
            <a:r>
              <a:rPr sz="2000" b="1" spc="-5" dirty="0">
                <a:solidFill>
                  <a:srgbClr val="FFFF00"/>
                </a:solidFill>
                <a:latin typeface="Comic Sans MS"/>
                <a:cs typeface="Comic Sans MS"/>
              </a:rPr>
              <a:t>di</a:t>
            </a:r>
            <a:r>
              <a:rPr sz="2000" b="1" spc="-4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mic Sans MS"/>
                <a:cs typeface="Comic Sans MS"/>
              </a:rPr>
              <a:t>Ranvier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~PP2451.WAV">
            <a:hlinkClick r:id="" action="ppaction://media"/>
          </p:cNvPr>
          <p:cNvPicPr>
            <a:picLocks noRot="1" noChangeAspect="1"/>
          </p:cNvPicPr>
          <p:nvPr>
            <a:wavAudioFile r:embed="rId1" name="~PP2451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6415" y="196850"/>
            <a:ext cx="4490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7275" algn="l"/>
                <a:tab pos="3037840" algn="l"/>
              </a:tabLst>
            </a:pP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CONDUZIONE</a:t>
            </a:r>
            <a:r>
              <a:rPr sz="24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DEL</a:t>
            </a:r>
            <a:r>
              <a:rPr sz="24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SEGNALE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7" name="~PP465.WAV">
            <a:hlinkClick r:id="" action="ppaction://media"/>
          </p:cNvPr>
          <p:cNvPicPr>
            <a:picLocks noRot="1" noChangeAspect="1"/>
          </p:cNvPicPr>
          <p:nvPr>
            <a:wavAudioFile r:embed="rId1" name="~PP465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6146" name="Picture 2" descr="C:\Users\Utente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0" y="654050"/>
            <a:ext cx="6096000" cy="3429000"/>
          </a:xfrm>
          <a:prstGeom prst="rect">
            <a:avLst/>
          </a:prstGeom>
          <a:noFill/>
        </p:spPr>
      </p:pic>
      <p:pic>
        <p:nvPicPr>
          <p:cNvPr id="6147" name="Picture 3" descr="C:\Users\Utente\Desktop\limpulso-nervoso-disegno-ct4937.jpg"/>
          <p:cNvPicPr>
            <a:picLocks noChangeAspect="1" noChangeArrowheads="1"/>
          </p:cNvPicPr>
          <p:nvPr/>
        </p:nvPicPr>
        <p:blipFill>
          <a:blip r:embed="rId5"/>
          <a:srcRect b="24034"/>
          <a:stretch>
            <a:fillRect/>
          </a:stretch>
        </p:blipFill>
        <p:spPr bwMode="auto">
          <a:xfrm>
            <a:off x="1231900" y="4238625"/>
            <a:ext cx="8255000" cy="3121025"/>
          </a:xfrm>
          <a:prstGeom prst="rect">
            <a:avLst/>
          </a:prstGeom>
          <a:noFill/>
        </p:spPr>
      </p:pic>
    </p:spTree>
  </p:cSld>
  <p:clrMapOvr>
    <a:masterClrMapping/>
  </p:clrMapOvr>
  <p:transition advTm="4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882650"/>
            <a:ext cx="6614795" cy="38183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2870"/>
              </a:lnSpc>
              <a:spcBef>
                <a:spcPts val="200"/>
              </a:spcBef>
              <a:tabLst>
                <a:tab pos="1351915" algn="l"/>
                <a:tab pos="1664335" algn="l"/>
                <a:tab pos="2198370" algn="l"/>
                <a:tab pos="2581910" algn="l"/>
                <a:tab pos="4133215" algn="l"/>
                <a:tab pos="4724400" algn="l"/>
                <a:tab pos="5175250" algn="l"/>
                <a:tab pos="6431280" algn="l"/>
              </a:tabLst>
            </a:pPr>
            <a:r>
              <a:rPr sz="2400" b="1" u="heavy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S</a:t>
            </a:r>
            <a:r>
              <a:rPr sz="2400" b="1" u="heavy" spc="-5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I</a:t>
            </a:r>
            <a:r>
              <a:rPr sz="2400" b="1" u="heavy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N</a:t>
            </a:r>
            <a:r>
              <a:rPr sz="2400" b="1" u="heavy" spc="-2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A</a:t>
            </a:r>
            <a:r>
              <a:rPr sz="2400" b="1" u="heavy" spc="5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P</a:t>
            </a:r>
            <a:r>
              <a:rPr sz="2400" b="1" u="heavy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S</a:t>
            </a:r>
            <a:r>
              <a:rPr sz="2400" b="1" u="heavy" spc="-5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I</a:t>
            </a:r>
            <a:r>
              <a:rPr lang="it-IT" sz="2400" b="1" u="heavy" spc="-5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1263650"/>
            <a:ext cx="837882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915535">
              <a:lnSpc>
                <a:spcPct val="99800"/>
              </a:lnSpc>
              <a:spcBef>
                <a:spcPts val="105"/>
              </a:spcBef>
              <a:tabLst>
                <a:tab pos="1167765" algn="l"/>
              </a:tabLst>
            </a:pP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sz="2400" b="1" spc="5" dirty="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so-</a:t>
            </a:r>
            <a:r>
              <a:rPr sz="2400" b="1" spc="-10" dirty="0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en</a:t>
            </a:r>
            <a:r>
              <a:rPr sz="2400" b="1" spc="-10" dirty="0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ri</a:t>
            </a:r>
            <a:r>
              <a:rPr sz="2400" b="1" spc="5" dirty="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ca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Sinapsi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asso-somatica  Sinapsi</a:t>
            </a:r>
            <a:r>
              <a:rPr sz="2400" spc="-5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5" smtClean="0">
                <a:solidFill>
                  <a:srgbClr val="001F5F"/>
                </a:solidFill>
                <a:latin typeface="Comic Sans MS"/>
                <a:cs typeface="Comic Sans MS"/>
              </a:rPr>
              <a:t>asso-assonica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79900" y="806450"/>
            <a:ext cx="6002405" cy="496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2415.WAV">
            <a:hlinkClick r:id="" action="ppaction://media"/>
          </p:cNvPr>
          <p:cNvPicPr>
            <a:picLocks noRot="1" noChangeAspect="1"/>
          </p:cNvPicPr>
          <p:nvPr>
            <a:wavAudioFile r:embed="rId1" name="~PP2415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9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1405.WAV">
            <a:hlinkClick r:id="" action="ppaction://media"/>
          </p:cNvPr>
          <p:cNvPicPr>
            <a:picLocks noRot="1" noChangeAspect="1"/>
          </p:cNvPicPr>
          <p:nvPr>
            <a:wavAudioFile r:embed="rId1" name="~PP1405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841500" y="806450"/>
            <a:ext cx="70104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4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2692.WAV">
            <a:hlinkClick r:id="" action="ppaction://media"/>
          </p:cNvPr>
          <p:cNvPicPr>
            <a:picLocks noRot="1" noChangeAspect="1"/>
          </p:cNvPicPr>
          <p:nvPr>
            <a:wavAudioFile r:embed="rId1" name="~PP2692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b="40505"/>
          <a:stretch>
            <a:fillRect/>
          </a:stretch>
        </p:blipFill>
        <p:spPr bwMode="auto">
          <a:xfrm>
            <a:off x="1003300" y="882650"/>
            <a:ext cx="8613571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8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662.WAV">
            <a:hlinkClick r:id="" action="ppaction://media"/>
          </p:cNvPr>
          <p:cNvPicPr>
            <a:picLocks noRot="1" noChangeAspect="1"/>
          </p:cNvPicPr>
          <p:nvPr>
            <a:wavAudioFile r:embed="rId1" name="~PP1662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1027" name="Picture 3" descr="C:\Users\Utente\Desktop\tessuto-nervo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892175"/>
            <a:ext cx="10160000" cy="5772150"/>
          </a:xfrm>
          <a:prstGeom prst="rect">
            <a:avLst/>
          </a:prstGeom>
          <a:noFill/>
        </p:spPr>
      </p:pic>
    </p:spTree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2098.WAV">
            <a:hlinkClick r:id="" action="ppaction://media"/>
          </p:cNvPr>
          <p:cNvPicPr>
            <a:picLocks noRot="1" noChangeAspect="1"/>
          </p:cNvPicPr>
          <p:nvPr>
            <a:wavAudioFile r:embed="rId1" name="~PP2098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2050" name="Picture 2" descr="C:\Users\Utente\Desktop\tessuto-nervo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892175"/>
            <a:ext cx="10160000" cy="5772150"/>
          </a:xfrm>
          <a:prstGeom prst="rect">
            <a:avLst/>
          </a:prstGeom>
          <a:noFill/>
        </p:spPr>
      </p:pic>
    </p:spTree>
  </p:cSld>
  <p:clrMapOvr>
    <a:masterClrMapping/>
  </p:clrMapOvr>
  <p:transition advTm="31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700" y="1720850"/>
            <a:ext cx="4389120" cy="4980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2032" y="694435"/>
            <a:ext cx="4351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5975" algn="l"/>
                <a:tab pos="2837180" algn="l"/>
              </a:tabLst>
            </a:pPr>
            <a:r>
              <a:rPr sz="3200" dirty="0"/>
              <a:t>Struttura</a:t>
            </a:r>
            <a:r>
              <a:rPr sz="3200" b="0" dirty="0">
                <a:latin typeface="Times New Roman"/>
                <a:cs typeface="Times New Roman"/>
              </a:rPr>
              <a:t>	</a:t>
            </a:r>
            <a:r>
              <a:rPr sz="3200" spc="-5" dirty="0"/>
              <a:t>del</a:t>
            </a:r>
            <a:r>
              <a:rPr sz="3200" b="0" spc="-5" dirty="0">
                <a:latin typeface="Times New Roman"/>
                <a:cs typeface="Times New Roman"/>
              </a:rPr>
              <a:t>	</a:t>
            </a:r>
            <a:r>
              <a:rPr sz="3200" spc="-5" dirty="0"/>
              <a:t>neurone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~PP1592.WAV">
            <a:hlinkClick r:id="" action="ppaction://media"/>
          </p:cNvPr>
          <p:cNvPicPr>
            <a:picLocks noRot="1" noChangeAspect="1"/>
          </p:cNvPicPr>
          <p:nvPr>
            <a:wavAudioFile r:embed="rId1" name="~PP1592.WAV"/>
          </p:nvPr>
        </p:nvPicPr>
        <p:blipFill>
          <a:blip r:embed="rId4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46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899.WAV">
            <a:hlinkClick r:id="" action="ppaction://media"/>
          </p:cNvPr>
          <p:cNvPicPr>
            <a:picLocks noRot="1" noChangeAspect="1"/>
          </p:cNvPicPr>
          <p:nvPr>
            <a:wavAudioFile r:embed="rId1" name="~PP899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sp>
        <p:nvSpPr>
          <p:cNvPr id="4" name="object 7"/>
          <p:cNvSpPr/>
          <p:nvPr/>
        </p:nvSpPr>
        <p:spPr>
          <a:xfrm>
            <a:off x="1917700" y="1797050"/>
            <a:ext cx="6943501" cy="2593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581.WAV">
            <a:hlinkClick r:id="" action="ppaction://media"/>
          </p:cNvPr>
          <p:cNvPicPr>
            <a:picLocks noRot="1" noChangeAspect="1"/>
          </p:cNvPicPr>
          <p:nvPr>
            <a:wavAudioFile r:embed="rId1" name="~PP1581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sp>
        <p:nvSpPr>
          <p:cNvPr id="4" name="object 7"/>
          <p:cNvSpPr/>
          <p:nvPr/>
        </p:nvSpPr>
        <p:spPr>
          <a:xfrm>
            <a:off x="2146300" y="1797050"/>
            <a:ext cx="6943501" cy="2593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23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2325.WAV">
            <a:hlinkClick r:id="" action="ppaction://media"/>
          </p:cNvPr>
          <p:cNvPicPr>
            <a:picLocks noRot="1" noChangeAspect="1"/>
          </p:cNvPicPr>
          <p:nvPr>
            <a:wavAudioFile r:embed="rId1" name="~PP2325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sp>
        <p:nvSpPr>
          <p:cNvPr id="6" name="object 7"/>
          <p:cNvSpPr/>
          <p:nvPr/>
        </p:nvSpPr>
        <p:spPr>
          <a:xfrm>
            <a:off x="2222500" y="1720850"/>
            <a:ext cx="6943501" cy="2593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3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907794" y="566115"/>
            <a:ext cx="5020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104247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heavy" strike="noStrike" kern="1200" cap="none" spc="-2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0912"/>
                  </a:solidFill>
                </a:uFill>
                <a:latin typeface="Calibri Light"/>
                <a:ea typeface="+mj-ea"/>
                <a:cs typeface="Calibri Light"/>
              </a:rPr>
              <a:t>CLASSIFICAZIONE </a:t>
            </a:r>
            <a:r>
              <a:rPr kumimoji="0" lang="it-IT" sz="3200" b="0" i="0" u="heavy" strike="noStrike" kern="1200" cap="none" spc="-1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0912"/>
                  </a:solidFill>
                </a:uFill>
                <a:latin typeface="Calibri Light"/>
                <a:ea typeface="+mj-ea"/>
                <a:cs typeface="Calibri Light"/>
              </a:rPr>
              <a:t>DEI</a:t>
            </a:r>
            <a:r>
              <a:rPr kumimoji="0" lang="it-IT" sz="3200" b="0" i="0" u="heavy" strike="noStrike" kern="1200" cap="none" spc="-16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0912"/>
                  </a:solidFill>
                </a:uFill>
                <a:latin typeface="Calibri Light"/>
                <a:ea typeface="+mj-ea"/>
                <a:cs typeface="Calibri Light"/>
              </a:rPr>
              <a:t> </a:t>
            </a:r>
            <a:r>
              <a:rPr kumimoji="0" lang="it-IT" sz="3200" b="0" i="0" u="heavy" strike="noStrike" kern="1200" cap="none" spc="-3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0912"/>
                  </a:solidFill>
                </a:uFill>
                <a:latin typeface="Calibri Light"/>
                <a:ea typeface="+mj-ea"/>
                <a:cs typeface="Calibri Light"/>
              </a:rPr>
              <a:t>NEURONI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825751"/>
            <a:ext cx="10452100" cy="1464503"/>
          </a:xfrm>
          <a:prstGeom prst="rect">
            <a:avLst/>
          </a:prstGeom>
          <a:ln w="9144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0040" indent="-228600">
              <a:lnSpc>
                <a:spcPts val="3200"/>
              </a:lnSpc>
              <a:buFont typeface="Arial"/>
              <a:buChar char="•"/>
              <a:tabLst>
                <a:tab pos="320040" algn="l"/>
              </a:tabLst>
            </a:pP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Classificazione</a:t>
            </a:r>
            <a:r>
              <a:rPr sz="28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MORFOLOGICA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"/>
              <a:buChar char="•"/>
            </a:pPr>
            <a:endParaRPr sz="405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20040" indent="-228600">
              <a:lnSpc>
                <a:spcPct val="100000"/>
              </a:lnSpc>
              <a:buFont typeface="Arial"/>
              <a:buChar char="•"/>
              <a:tabLst>
                <a:tab pos="320040" algn="l"/>
              </a:tabLst>
            </a:pP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Classificazione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FUNZIONALE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7" name="~PP1080.WAV">
            <a:hlinkClick r:id="" action="ppaction://media"/>
          </p:cNvPr>
          <p:cNvPicPr>
            <a:picLocks noRot="1" noChangeAspect="1"/>
          </p:cNvPicPr>
          <p:nvPr>
            <a:wavAudioFile r:embed="rId1" name="~PP1080.WAV"/>
          </p:nvPr>
        </p:nvPicPr>
        <p:blipFill>
          <a:blip r:embed="rId3"/>
          <a:stretch>
            <a:fillRect/>
          </a:stretch>
        </p:blipFill>
        <p:spPr>
          <a:xfrm>
            <a:off x="10326688" y="7189788"/>
            <a:ext cx="203200" cy="203200"/>
          </a:xfrm>
          <a:prstGeom prst="rect">
            <a:avLst/>
          </a:prstGeom>
        </p:spPr>
      </p:pic>
      <p:pic>
        <p:nvPicPr>
          <p:cNvPr id="3074" name="Picture 2" descr="C:\Users\Utente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300" y="3397250"/>
            <a:ext cx="6262688" cy="3723179"/>
          </a:xfrm>
          <a:prstGeom prst="rect">
            <a:avLst/>
          </a:prstGeom>
          <a:noFill/>
        </p:spPr>
      </p:pic>
    </p:spTree>
  </p:cSld>
  <p:clrMapOvr>
    <a:masterClrMapping/>
  </p:clrMapOvr>
  <p:transition advTm="26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66</Words>
  <Application>Microsoft Office PowerPoint</Application>
  <PresentationFormat>Personalizzato</PresentationFormat>
  <Paragraphs>33</Paragraphs>
  <Slides>29</Slides>
  <Notes>1</Notes>
  <HiddenSlides>0</HiddenSlides>
  <MMClips>29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Diapositiva 3</vt:lpstr>
      <vt:lpstr>Diapositiva 4</vt:lpstr>
      <vt:lpstr>Struttura del neurone</vt:lpstr>
      <vt:lpstr>Diapositiva 6</vt:lpstr>
      <vt:lpstr>Diapositiva 7</vt:lpstr>
      <vt:lpstr>Diapositiva 8</vt:lpstr>
      <vt:lpstr>Diapositiva 9</vt:lpstr>
      <vt:lpstr>Diapositiva 10</vt:lpstr>
      <vt:lpstr>TIPI DI NEURONI</vt:lpstr>
      <vt:lpstr>Diapositiva 12</vt:lpstr>
      <vt:lpstr>Diapositiva 13</vt:lpstr>
      <vt:lpstr>Diapositiva 14</vt:lpstr>
      <vt:lpstr>Diapositiva 15</vt:lpstr>
      <vt:lpstr>Diapositiva 16</vt:lpstr>
      <vt:lpstr>NEUROGLIA O CELLULE GLIALI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MIELINA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NERVOSO</dc:title>
  <dc:creator>Utente</dc:creator>
  <cp:keywords>()</cp:keywords>
  <cp:lastModifiedBy>Utente</cp:lastModifiedBy>
  <cp:revision>39</cp:revision>
  <dcterms:created xsi:type="dcterms:W3CDTF">2020-03-23T14:54:43Z</dcterms:created>
  <dcterms:modified xsi:type="dcterms:W3CDTF">2020-03-25T09:12:40Z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2013-01-14T00:00:00Z</vt:filetime>
  </property>
  <property fmtid="{D5CDD505-2E9C-101B-9397-08002B2CF9AE}" pid="3" name="Creator">
    <vt:lpwstr>PDFCreator Version 1.2.1</vt:lpwstr>
  </property>
  <property fmtid="{D5CDD505-2E9C-101B-9397-08002B2CF9AE}" pid="4" name="LastSaved">
    <vt:filetime>2020-03-23T00:00:00Z</vt:filetime>
  </property>
</Properties>
</file>