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336" y="-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~PP1498.WAV">
            <a:hlinkClick r:id="" action="ppaction://media"/>
          </p:cNvPr>
          <p:cNvPicPr>
            <a:picLocks noRot="1" noChangeAspect="1"/>
          </p:cNvPicPr>
          <p:nvPr>
            <a:wavAudioFile r:embed="rId1" name="~PP1498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sp>
        <p:nvSpPr>
          <p:cNvPr id="21506" name="AutoShape 2" descr="Risultati immagini per tessuto cartilagineo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TESSUTO CARTILAGINEO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AutoShape 4" descr="Risultati immagini per cartila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advTm="72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ente\Desktop\slide-2-1024.jpg"/>
          <p:cNvPicPr>
            <a:picLocks noChangeAspect="1" noChangeArrowheads="1"/>
          </p:cNvPicPr>
          <p:nvPr/>
        </p:nvPicPr>
        <p:blipFill>
          <a:blip r:embed="rId3"/>
          <a:srcRect t="15152"/>
          <a:stretch>
            <a:fillRect/>
          </a:stretch>
        </p:blipFill>
        <p:spPr bwMode="auto">
          <a:xfrm>
            <a:off x="1554691" y="2285992"/>
            <a:ext cx="6034617" cy="3840171"/>
          </a:xfrm>
          <a:prstGeom prst="rect">
            <a:avLst/>
          </a:prstGeom>
          <a:noFill/>
        </p:spPr>
      </p:pic>
      <p:pic>
        <p:nvPicPr>
          <p:cNvPr id="5" name="~PP3132.WAV">
            <a:hlinkClick r:id="" action="ppaction://media"/>
          </p:cNvPr>
          <p:cNvPicPr>
            <a:picLocks noRot="1" noChangeAspect="1"/>
          </p:cNvPicPr>
          <p:nvPr>
            <a:wavAudioFile r:embed="rId1" name="~PP3132.WAV"/>
          </p:nvPr>
        </p:nvPicPr>
        <p:blipFill>
          <a:blip r:embed="rId4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CARTILAGINE IALINA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357290" y="2000240"/>
            <a:ext cx="2571768" cy="4000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17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1695.WAV">
            <a:hlinkClick r:id="" action="ppaction://media"/>
          </p:cNvPr>
          <p:cNvPicPr>
            <a:picLocks noRot="1" noChangeAspect="1"/>
          </p:cNvPicPr>
          <p:nvPr>
            <a:wavAudioFile r:embed="rId1" name="~PP1695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8194" name="Picture 2" descr="C:\Users\Utente\Desktop\slide-2-102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15152"/>
          <a:stretch>
            <a:fillRect/>
          </a:stretch>
        </p:blipFill>
        <p:spPr bwMode="auto">
          <a:xfrm>
            <a:off x="1554691" y="2285992"/>
            <a:ext cx="6034617" cy="3840171"/>
          </a:xfrm>
          <a:prstGeom prst="rect">
            <a:avLst/>
          </a:prstGeom>
          <a:noFill/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CARTILAGINE IALINA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e 6"/>
          <p:cNvSpPr/>
          <p:nvPr/>
        </p:nvSpPr>
        <p:spPr>
          <a:xfrm>
            <a:off x="1357290" y="2000240"/>
            <a:ext cx="2571768" cy="4000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19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tente\Desktop\slide-2-102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5152"/>
          <a:stretch>
            <a:fillRect/>
          </a:stretch>
        </p:blipFill>
        <p:spPr bwMode="auto">
          <a:xfrm>
            <a:off x="1320800" y="1785926"/>
            <a:ext cx="6502400" cy="4137867"/>
          </a:xfrm>
          <a:prstGeom prst="rect">
            <a:avLst/>
          </a:prstGeom>
          <a:noFill/>
        </p:spPr>
      </p:pic>
      <p:pic>
        <p:nvPicPr>
          <p:cNvPr id="9" name="~PP1113.WAV">
            <a:hlinkClick r:id="" action="ppaction://media"/>
          </p:cNvPr>
          <p:cNvPicPr>
            <a:picLocks noRot="1" noChangeAspect="1"/>
          </p:cNvPicPr>
          <p:nvPr>
            <a:wavAudioFile r:embed="rId1" name="~PP1113.WAV"/>
          </p:nvPr>
        </p:nvPicPr>
        <p:blipFill>
          <a:blip r:embed="rId4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CARTILAGINE ELASTICA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e 5"/>
          <p:cNvSpPr/>
          <p:nvPr/>
        </p:nvSpPr>
        <p:spPr>
          <a:xfrm>
            <a:off x="3571868" y="2143116"/>
            <a:ext cx="2571768" cy="4000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19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~PP2250.WAV">
            <a:hlinkClick r:id="" action="ppaction://media"/>
          </p:cNvPr>
          <p:cNvPicPr>
            <a:picLocks noRot="1" noChangeAspect="1"/>
          </p:cNvPicPr>
          <p:nvPr>
            <a:wavAudioFile r:embed="rId1" name="~PP2250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CARTILAGINE FIBROSA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Utente\Desktop\slide-2-102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15152"/>
          <a:stretch>
            <a:fillRect/>
          </a:stretch>
        </p:blipFill>
        <p:spPr bwMode="auto">
          <a:xfrm>
            <a:off x="1320800" y="1794248"/>
            <a:ext cx="6502400" cy="4137867"/>
          </a:xfrm>
          <a:prstGeom prst="rect">
            <a:avLst/>
          </a:prstGeom>
          <a:noFill/>
        </p:spPr>
      </p:pic>
      <p:sp>
        <p:nvSpPr>
          <p:cNvPr id="7" name="Ovale 6"/>
          <p:cNvSpPr/>
          <p:nvPr/>
        </p:nvSpPr>
        <p:spPr>
          <a:xfrm>
            <a:off x="5429256" y="2000240"/>
            <a:ext cx="2571768" cy="4000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16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~PP2930.WAV">
            <a:hlinkClick r:id="" action="ppaction://media"/>
          </p:cNvPr>
          <p:cNvPicPr>
            <a:picLocks noRot="1" noChangeAspect="1"/>
          </p:cNvPicPr>
          <p:nvPr>
            <a:wavAudioFile r:embed="rId1" name="~PP2930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CARTILAGINE FIBROSA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Utente\Desktop\slide-2-1024.jpg"/>
          <p:cNvPicPr>
            <a:picLocks noChangeAspect="1" noChangeArrowheads="1"/>
          </p:cNvPicPr>
          <p:nvPr/>
        </p:nvPicPr>
        <p:blipFill>
          <a:blip r:embed="rId4"/>
          <a:srcRect t="15152"/>
          <a:stretch>
            <a:fillRect/>
          </a:stretch>
        </p:blipFill>
        <p:spPr bwMode="auto">
          <a:xfrm>
            <a:off x="1554691" y="2285992"/>
            <a:ext cx="6034617" cy="3840171"/>
          </a:xfrm>
          <a:prstGeom prst="rect">
            <a:avLst/>
          </a:prstGeom>
          <a:noFill/>
        </p:spPr>
      </p:pic>
      <p:sp>
        <p:nvSpPr>
          <p:cNvPr id="7" name="Ovale 6"/>
          <p:cNvSpPr/>
          <p:nvPr/>
        </p:nvSpPr>
        <p:spPr>
          <a:xfrm>
            <a:off x="5214942" y="2000240"/>
            <a:ext cx="2571768" cy="4000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116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TESSUTO CARTILAGINEO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~PP1843.WAV">
            <a:hlinkClick r:id="" action="ppaction://media"/>
          </p:cNvPr>
          <p:cNvPicPr>
            <a:picLocks noRot="1" noChangeAspect="1"/>
          </p:cNvPicPr>
          <p:nvPr>
            <a:wavAudioFile r:embed="rId1" name="~PP1843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20482" name="Picture 2" descr="C:\Users\Utente\Desktop\download (3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785926"/>
            <a:ext cx="5492781" cy="2459454"/>
          </a:xfrm>
          <a:prstGeom prst="rect">
            <a:avLst/>
          </a:prstGeom>
          <a:noFill/>
        </p:spPr>
      </p:pic>
    </p:spTree>
  </p:cSld>
  <p:clrMapOvr>
    <a:masterClrMapping/>
  </p:clrMapOvr>
  <p:transition advTm="21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2410.WAV">
            <a:hlinkClick r:id="" action="ppaction://media"/>
          </p:cNvPr>
          <p:cNvPicPr>
            <a:picLocks noRot="1" noChangeAspect="1"/>
          </p:cNvPicPr>
          <p:nvPr>
            <a:wavAudioFile r:embed="rId1" name="~PP2410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19457" name="Picture 1" descr="C:\Users\Utente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b="8322"/>
          <a:stretch>
            <a:fillRect/>
          </a:stretch>
        </p:blipFill>
        <p:spPr bwMode="auto">
          <a:xfrm>
            <a:off x="1643042" y="1643050"/>
            <a:ext cx="5973187" cy="3786214"/>
          </a:xfrm>
          <a:prstGeom prst="rect">
            <a:avLst/>
          </a:prstGeom>
          <a:noFill/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TESSUTO CARTILAGINEO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7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1662.WAV">
            <a:hlinkClick r:id="" action="ppaction://media"/>
          </p:cNvPr>
          <p:cNvPicPr>
            <a:picLocks noRot="1" noChangeAspect="1"/>
          </p:cNvPicPr>
          <p:nvPr>
            <a:wavAudioFile r:embed="rId1" name="~PP1662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1026" name="Picture 2" descr="C:\Users\Utente\Desktop\download (4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b="5396"/>
          <a:stretch>
            <a:fillRect/>
          </a:stretch>
        </p:blipFill>
        <p:spPr bwMode="auto">
          <a:xfrm>
            <a:off x="2143108" y="1643050"/>
            <a:ext cx="4696795" cy="3214710"/>
          </a:xfrm>
          <a:prstGeom prst="rect">
            <a:avLst/>
          </a:prstGeom>
          <a:noFill/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TESSUTO CARTILAGINEO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8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1907.WAV">
            <a:hlinkClick r:id="" action="ppaction://media"/>
          </p:cNvPr>
          <p:cNvPicPr>
            <a:picLocks noRot="1" noChangeAspect="1"/>
          </p:cNvPicPr>
          <p:nvPr>
            <a:wavAudioFile r:embed="rId1" name="~PP1907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2050" name="Picture 2" descr="C:\Users\Utente\Desktop\download (5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10714" r="11628" b="9694"/>
          <a:stretch>
            <a:fillRect/>
          </a:stretch>
        </p:blipFill>
        <p:spPr bwMode="auto">
          <a:xfrm>
            <a:off x="2000232" y="1714488"/>
            <a:ext cx="5429288" cy="3714776"/>
          </a:xfrm>
          <a:prstGeom prst="rect">
            <a:avLst/>
          </a:prstGeom>
          <a:noFill/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CARTILAGINE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1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~PP1710.WAV">
            <a:hlinkClick r:id="" action="ppaction://media"/>
          </p:cNvPr>
          <p:cNvPicPr>
            <a:picLocks noRot="1" noChangeAspect="1"/>
          </p:cNvPicPr>
          <p:nvPr>
            <a:wavAudioFile r:embed="rId1" name="~PP1710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4098" name="Picture 2" descr="C:\Users\Utente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643050"/>
            <a:ext cx="5180043" cy="3880032"/>
          </a:xfrm>
          <a:prstGeom prst="rect">
            <a:avLst/>
          </a:prstGeom>
          <a:noFill/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CARTILAGINE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~PP1558.WAV">
            <a:hlinkClick r:id="" action="ppaction://media"/>
          </p:cNvPr>
          <p:cNvPicPr>
            <a:picLocks noRot="1" noChangeAspect="1"/>
          </p:cNvPicPr>
          <p:nvPr>
            <a:wavAudioFile r:embed="rId1" name="~PP1558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3074" name="Picture 2" descr="C:\Users\Utente\Desktop\download (6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928802"/>
            <a:ext cx="4857784" cy="3890098"/>
          </a:xfrm>
          <a:prstGeom prst="rect">
            <a:avLst/>
          </a:prstGeom>
          <a:noFill/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CARTILAGINE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1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2341.WAV">
            <a:hlinkClick r:id="" action="ppaction://media"/>
          </p:cNvPr>
          <p:cNvPicPr>
            <a:picLocks noRot="1" noChangeAspect="1"/>
          </p:cNvPicPr>
          <p:nvPr>
            <a:wavAudioFile r:embed="rId1" name="~PP2341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5122" name="Picture 2" descr="C:\Users\Utente\Desktop\main-qimg-62da373db3ad815b7626b51888b7a8ae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714488"/>
            <a:ext cx="4840308" cy="3835261"/>
          </a:xfrm>
          <a:prstGeom prst="rect">
            <a:avLst/>
          </a:prstGeom>
          <a:noFill/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CARTILAGINE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23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2504.WAV">
            <a:hlinkClick r:id="" action="ppaction://media"/>
          </p:cNvPr>
          <p:cNvPicPr>
            <a:picLocks noRot="1" noChangeAspect="1"/>
          </p:cNvPicPr>
          <p:nvPr>
            <a:wavAudioFile r:embed="rId1" name="~PP2504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TESSUTO CARTILAGINEO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tente\Desktop\cartilagine_tipi.jpg"/>
          <p:cNvPicPr>
            <a:picLocks noChangeAspect="1" noChangeArrowheads="1"/>
          </p:cNvPicPr>
          <p:nvPr/>
        </p:nvPicPr>
        <p:blipFill>
          <a:blip r:embed="rId4"/>
          <a:srcRect t="7923"/>
          <a:stretch>
            <a:fillRect/>
          </a:stretch>
        </p:blipFill>
        <p:spPr bwMode="auto">
          <a:xfrm>
            <a:off x="1785918" y="1785926"/>
            <a:ext cx="5762148" cy="3541726"/>
          </a:xfrm>
          <a:prstGeom prst="rect">
            <a:avLst/>
          </a:prstGeom>
          <a:noFill/>
        </p:spPr>
      </p:pic>
    </p:spTree>
  </p:cSld>
  <p:clrMapOvr>
    <a:masterClrMapping/>
  </p:clrMapOvr>
  <p:transition advTm="12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</Words>
  <PresentationFormat>Presentazione su schermo (4:3)</PresentationFormat>
  <Paragraphs>14</Paragraphs>
  <Slides>14</Slides>
  <Notes>0</Notes>
  <HiddenSlides>0</HiddenSlides>
  <MMClips>14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TESSUTO CARTILAGINEO</vt:lpstr>
      <vt:lpstr>TESSUTO CARTILAGINEO</vt:lpstr>
      <vt:lpstr>TESSUTO CARTILAGINEO</vt:lpstr>
      <vt:lpstr>TESSUTO CARTILAGINEO</vt:lpstr>
      <vt:lpstr>CARTILAGINE</vt:lpstr>
      <vt:lpstr>CARTILAGINE</vt:lpstr>
      <vt:lpstr>CARTILAGINE</vt:lpstr>
      <vt:lpstr>CARTILAGINE</vt:lpstr>
      <vt:lpstr>TESSUTO CARTILAGINEO</vt:lpstr>
      <vt:lpstr>Diapositiva 10</vt:lpstr>
      <vt:lpstr>CARTILAGINE IALINA</vt:lpstr>
      <vt:lpstr>CARTILAGINE ELASTICA</vt:lpstr>
      <vt:lpstr>CARTILAGINE FIBROSA</vt:lpstr>
      <vt:lpstr>CARTILAGINE FIBROSA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20</cp:revision>
  <dcterms:created xsi:type="dcterms:W3CDTF">2020-03-12T16:54:15Z</dcterms:created>
  <dcterms:modified xsi:type="dcterms:W3CDTF">2020-03-14T16:16:02Z</dcterms:modified>
</cp:coreProperties>
</file>