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07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8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45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3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2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3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7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81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88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43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E725-F6FB-4831-8DAC-0579C19552E1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C6C7-34EB-4321-9844-F13124A95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81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HEN1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The biogenesis of </a:t>
            </a:r>
            <a:r>
              <a:rPr lang="en-US" dirty="0" err="1"/>
              <a:t>sRNA</a:t>
            </a:r>
            <a:r>
              <a:rPr lang="en-US" dirty="0"/>
              <a:t> in plants requires an </a:t>
            </a:r>
            <a:r>
              <a:rPr lang="en-US" b="1" dirty="0"/>
              <a:t>additional step </a:t>
            </a:r>
            <a:r>
              <a:rPr lang="en-US" dirty="0"/>
              <a:t>apart </a:t>
            </a:r>
            <a:r>
              <a:rPr lang="en-US" dirty="0" smtClean="0"/>
              <a:t>from DCL-mediated processing. </a:t>
            </a:r>
            <a:r>
              <a:rPr lang="en-US" dirty="0"/>
              <a:t>This is a methylation </a:t>
            </a:r>
            <a:r>
              <a:rPr lang="en-US" dirty="0" smtClean="0"/>
              <a:t>reaction catalyzed </a:t>
            </a:r>
            <a:r>
              <a:rPr lang="en-US" dirty="0"/>
              <a:t>by HUA ENHANCER 1 (HEN1) </a:t>
            </a:r>
            <a:r>
              <a:rPr lang="en-US" dirty="0" err="1"/>
              <a:t>methyltransferase</a:t>
            </a:r>
            <a:r>
              <a:rPr lang="en-US" dirty="0"/>
              <a:t>, </a:t>
            </a:r>
            <a:r>
              <a:rPr lang="en-US" dirty="0" smtClean="0"/>
              <a:t>which links </a:t>
            </a:r>
            <a:r>
              <a:rPr lang="en-US" dirty="0"/>
              <a:t>a methyl group to the ribose of the </a:t>
            </a:r>
            <a:r>
              <a:rPr lang="en-US" dirty="0" smtClean="0"/>
              <a:t>3’ </a:t>
            </a:r>
            <a:r>
              <a:rPr lang="en-US" dirty="0"/>
              <a:t>last nucleotide of the </a:t>
            </a:r>
            <a:r>
              <a:rPr lang="en-US" dirty="0" err="1" smtClean="0"/>
              <a:t>sRNA</a:t>
            </a:r>
            <a:r>
              <a:rPr lang="en-US" dirty="0" smtClean="0"/>
              <a:t> duplex </a:t>
            </a:r>
            <a:r>
              <a:rPr lang="en-US" dirty="0"/>
              <a:t>in a sequence-independent manner </a:t>
            </a: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 2’-O-methylation of 3’ end </a:t>
            </a:r>
            <a:r>
              <a:rPr lang="en-US" dirty="0"/>
              <a:t>appears to protect </a:t>
            </a:r>
            <a:r>
              <a:rPr lang="en-US" dirty="0" err="1"/>
              <a:t>sRNA</a:t>
            </a:r>
            <a:r>
              <a:rPr lang="en-US" dirty="0"/>
              <a:t> molecules </a:t>
            </a:r>
            <a:r>
              <a:rPr lang="en-US" dirty="0" smtClean="0"/>
              <a:t>against </a:t>
            </a:r>
            <a:r>
              <a:rPr lang="en-US" dirty="0" err="1" smtClean="0"/>
              <a:t>uridylation</a:t>
            </a:r>
            <a:r>
              <a:rPr lang="en-US" dirty="0" smtClean="0"/>
              <a:t> (and </a:t>
            </a:r>
            <a:r>
              <a:rPr lang="en-US" dirty="0"/>
              <a:t>against the </a:t>
            </a:r>
            <a:r>
              <a:rPr lang="en-US" b="1" dirty="0" err="1"/>
              <a:t>exoribonuclease</a:t>
            </a:r>
            <a:r>
              <a:rPr lang="en-US" dirty="0"/>
              <a:t> activity </a:t>
            </a:r>
            <a:r>
              <a:rPr lang="en-US" dirty="0" smtClean="0"/>
              <a:t>of small </a:t>
            </a:r>
            <a:r>
              <a:rPr lang="en-US" dirty="0"/>
              <a:t>RNA degrading nucleases (SDN1-3</a:t>
            </a:r>
            <a:r>
              <a:rPr lang="en-US" dirty="0" smtClean="0"/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Hen1 mutant plants accumulate less </a:t>
            </a:r>
            <a:r>
              <a:rPr lang="en-US" dirty="0" err="1" smtClean="0"/>
              <a:t>vsiRNAs</a:t>
            </a:r>
            <a:r>
              <a:rPr lang="en-US" dirty="0" smtClean="0"/>
              <a:t> from both RNA and DNA viruses and exhibit reduced levels of silencing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56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HEN1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HEN1</dc:title>
  <dc:creator>massimo reverberi</dc:creator>
  <cp:lastModifiedBy>massimo reverberi</cp:lastModifiedBy>
  <cp:revision>1</cp:revision>
  <dcterms:created xsi:type="dcterms:W3CDTF">2014-12-02T10:18:49Z</dcterms:created>
  <dcterms:modified xsi:type="dcterms:W3CDTF">2014-12-02T10:19:19Z</dcterms:modified>
</cp:coreProperties>
</file>