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10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92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04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45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21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14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7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69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42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6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19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EE7C-E1D7-49E8-A0B7-FB470096D1D2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AAD7-0B11-434A-9665-CE8C363C88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1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Antiviral RNA-induced silencing complexes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sz="half" idx="1"/>
          </p:nvPr>
        </p:nvSpPr>
        <p:spPr>
          <a:xfrm>
            <a:off x="1774826" y="1600200"/>
            <a:ext cx="4244975" cy="506888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The Arabidopsis genome contains ten </a:t>
            </a:r>
            <a:r>
              <a:rPr lang="en-US" b="1" dirty="0" smtClean="0"/>
              <a:t>AGO proteins</a:t>
            </a:r>
            <a:r>
              <a:rPr lang="en-US" dirty="0" smtClean="0"/>
              <a:t>, AGO1 to AGO10, and they are the catalytic components of RNA silencing effector complexes.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They interact with small RNAs to effect </a:t>
            </a:r>
            <a:r>
              <a:rPr lang="en-US" b="1" dirty="0" smtClean="0"/>
              <a:t>gene silencing </a:t>
            </a:r>
            <a:r>
              <a:rPr lang="en-US" dirty="0" smtClean="0"/>
              <a:t>in all </a:t>
            </a:r>
            <a:r>
              <a:rPr lang="en-US" dirty="0" err="1" smtClean="0"/>
              <a:t>RNAi</a:t>
            </a:r>
            <a:r>
              <a:rPr lang="en-US" dirty="0" smtClean="0"/>
              <a:t>-related pathways known so far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fact, </a:t>
            </a:r>
            <a:r>
              <a:rPr lang="en-US" b="1" dirty="0"/>
              <a:t>dicing per se is not sufficient </a:t>
            </a:r>
            <a:r>
              <a:rPr lang="en-US" dirty="0"/>
              <a:t>for defense against </a:t>
            </a:r>
            <a:r>
              <a:rPr lang="en-US" dirty="0" smtClean="0"/>
              <a:t>virus infection</a:t>
            </a:r>
            <a:r>
              <a:rPr lang="en-US" dirty="0"/>
              <a:t>, and additional effector complex action is </a:t>
            </a:r>
            <a:r>
              <a:rPr lang="en-US" dirty="0" smtClean="0"/>
              <a:t>required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/>
              <a:t>AGO1</a:t>
            </a:r>
            <a:r>
              <a:rPr lang="en-US" dirty="0"/>
              <a:t> </a:t>
            </a:r>
            <a:r>
              <a:rPr lang="en-US" dirty="0" smtClean="0"/>
              <a:t>recruits </a:t>
            </a:r>
            <a:r>
              <a:rPr lang="en-US" dirty="0" err="1" smtClean="0"/>
              <a:t>miRNAs</a:t>
            </a:r>
            <a:r>
              <a:rPr lang="en-US" dirty="0"/>
              <a:t>, </a:t>
            </a:r>
            <a:r>
              <a:rPr lang="en-US" dirty="0" err="1"/>
              <a:t>tasiRNAs</a:t>
            </a:r>
            <a:r>
              <a:rPr lang="en-US" dirty="0"/>
              <a:t>, transgene-derived </a:t>
            </a:r>
            <a:r>
              <a:rPr lang="en-US" dirty="0" err="1"/>
              <a:t>siRNAs</a:t>
            </a:r>
            <a:r>
              <a:rPr lang="en-US" dirty="0"/>
              <a:t> and that </a:t>
            </a:r>
            <a:r>
              <a:rPr lang="en-US" dirty="0" smtClean="0"/>
              <a:t>AGO1-sRNA complex </a:t>
            </a:r>
            <a:r>
              <a:rPr lang="en-US" dirty="0"/>
              <a:t>had slicer activity in vitro </a:t>
            </a: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dirty="0" smtClean="0"/>
              <a:t>AGO1 also recruits </a:t>
            </a:r>
            <a:r>
              <a:rPr lang="en-US" b="1" dirty="0" err="1"/>
              <a:t>vsiRNAs</a:t>
            </a:r>
            <a:r>
              <a:rPr lang="en-US" b="1" dirty="0"/>
              <a:t> </a:t>
            </a:r>
            <a:r>
              <a:rPr lang="en-US" dirty="0"/>
              <a:t>and the AGO1–</a:t>
            </a:r>
            <a:r>
              <a:rPr lang="en-US" dirty="0" err="1"/>
              <a:t>vsiRNA</a:t>
            </a:r>
            <a:r>
              <a:rPr lang="en-US" dirty="0"/>
              <a:t> complex is a major player </a:t>
            </a:r>
            <a:r>
              <a:rPr lang="en-US" dirty="0" smtClean="0"/>
              <a:t>in antiviral </a:t>
            </a:r>
            <a:r>
              <a:rPr lang="en-US" dirty="0"/>
              <a:t>defense.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it-IT" dirty="0" smtClean="0"/>
          </a:p>
        </p:txBody>
      </p:sp>
      <p:pic>
        <p:nvPicPr>
          <p:cNvPr id="2867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347913"/>
            <a:ext cx="40386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5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Antiviral RNA-induced silencing complexes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Antiviral RNA-induced silencing complexes</dc:title>
  <dc:creator>massimo reverberi</dc:creator>
  <cp:lastModifiedBy>massimo reverberi</cp:lastModifiedBy>
  <cp:revision>1</cp:revision>
  <dcterms:created xsi:type="dcterms:W3CDTF">2014-12-02T10:24:18Z</dcterms:created>
  <dcterms:modified xsi:type="dcterms:W3CDTF">2014-12-02T10:24:44Z</dcterms:modified>
</cp:coreProperties>
</file>