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1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7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4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62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08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4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47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30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9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15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97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80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89F1-E916-4D4E-8D4E-8D1F47B11CB1}" type="datetimeFigureOut">
              <a:rPr lang="it-IT" smtClean="0"/>
              <a:t>27/02/2019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5EC4-8197-427D-847C-8A6650F79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6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49" y="1224405"/>
            <a:ext cx="9836776" cy="3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" y="1465566"/>
            <a:ext cx="10314676" cy="39268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49" y="681036"/>
            <a:ext cx="10274851" cy="4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87" y="2068550"/>
            <a:ext cx="10235026" cy="2720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49" y="681037"/>
            <a:ext cx="10274851" cy="4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721" y="0"/>
            <a:ext cx="4226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87" y="623383"/>
            <a:ext cx="4818826" cy="56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239666"/>
            <a:ext cx="10115551" cy="63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4" y="708100"/>
            <a:ext cx="10274851" cy="54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4" y="792816"/>
            <a:ext cx="10274851" cy="52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864" y="0"/>
            <a:ext cx="3966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41" y="0"/>
            <a:ext cx="945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" y="55283"/>
            <a:ext cx="10314676" cy="67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37" y="2497116"/>
            <a:ext cx="9757126" cy="18637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37" y="5032374"/>
            <a:ext cx="9796951" cy="7674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87" y="549892"/>
            <a:ext cx="9996076" cy="6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49" y="324383"/>
            <a:ext cx="10354501" cy="62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89" y="0"/>
            <a:ext cx="1003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" y="842650"/>
            <a:ext cx="10314676" cy="5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" y="663250"/>
            <a:ext cx="10314676" cy="5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87" y="254616"/>
            <a:ext cx="10235026" cy="63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4" y="797800"/>
            <a:ext cx="10274851" cy="5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32" y="0"/>
            <a:ext cx="941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18" y="0"/>
            <a:ext cx="969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24" y="1146633"/>
            <a:ext cx="9796951" cy="45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23" y="425421"/>
            <a:ext cx="9796951" cy="19634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23" y="2373136"/>
            <a:ext cx="9796951" cy="37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24" y="1116733"/>
            <a:ext cx="9796951" cy="46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39" y="274550"/>
            <a:ext cx="9874261" cy="63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390" y="1906660"/>
            <a:ext cx="5165749" cy="48166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90" y="411109"/>
            <a:ext cx="5165749" cy="12380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891" y="5810439"/>
            <a:ext cx="3345090" cy="6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24" y="1560250"/>
            <a:ext cx="8841151" cy="37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" y="528699"/>
            <a:ext cx="10314676" cy="5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francesco.angelico@gmail.com</dc:creator>
  <cp:lastModifiedBy>francesco.angelico@gmail.com</cp:lastModifiedBy>
  <cp:revision>9</cp:revision>
  <dcterms:created xsi:type="dcterms:W3CDTF">2019-02-23T18:36:47Z</dcterms:created>
  <dcterms:modified xsi:type="dcterms:W3CDTF">2019-02-27T18:52:06Z</dcterms:modified>
</cp:coreProperties>
</file>