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9" r:id="rId3"/>
    <p:sldId id="266" r:id="rId4"/>
    <p:sldId id="265" r:id="rId5"/>
    <p:sldId id="261" r:id="rId6"/>
    <p:sldId id="262" r:id="rId7"/>
    <p:sldId id="264" r:id="rId8"/>
    <p:sldId id="256" r:id="rId9"/>
    <p:sldId id="257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AC30-25A2-4202-9334-31156BB1169C}" type="datetimeFigureOut">
              <a:rPr lang="it-IT" smtClean="0"/>
              <a:pPr/>
              <a:t>09/04/2010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D3F6-15B2-468B-80B4-074FC1012E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Mortalità</a:t>
            </a:r>
            <a:endParaRPr lang="it-IT" sz="2800" dirty="0"/>
          </a:p>
        </p:txBody>
      </p:sp>
      <p:pic>
        <p:nvPicPr>
          <p:cNvPr id="3074" name="Picture 2" descr="C:\Documents and Settings\Gianni\Desktop\SCANSIONI_LEZIONI_PROF\SCANSIONE_LUCIDI\Length_frequency_distribution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585" r="-1427" b="39635"/>
          <a:stretch>
            <a:fillRect/>
          </a:stretch>
        </p:blipFill>
        <p:spPr bwMode="auto">
          <a:xfrm>
            <a:off x="1928794" y="1571612"/>
            <a:ext cx="4643469" cy="397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Dinamiche di una singola coorte</a:t>
            </a:r>
            <a:endParaRPr lang="it-IT" sz="2800" dirty="0"/>
          </a:p>
        </p:txBody>
      </p:sp>
      <p:pic>
        <p:nvPicPr>
          <p:cNvPr id="5122" name="Picture 2" descr="C:\Documents and Settings\Gianni\Desktop\SCANSIONI_LEZIONI_PROF\SCANSIONE_LUCIDI\Dinamica_di_una_coorte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14" r="6818" b="45092"/>
          <a:stretch>
            <a:fillRect/>
          </a:stretch>
        </p:blipFill>
        <p:spPr bwMode="auto">
          <a:xfrm>
            <a:off x="2285984" y="1500174"/>
            <a:ext cx="4071966" cy="404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Riduzione del numero di individui nel tempo</a:t>
            </a:r>
            <a:endParaRPr lang="it-IT" sz="2800" dirty="0"/>
          </a:p>
        </p:txBody>
      </p:sp>
      <p:pic>
        <p:nvPicPr>
          <p:cNvPr id="4098" name="Picture 2" descr="C:\Documents and Settings\Gianni\Desktop\SCANSIONI_LEZIONI_PROF\SCANSIONE_LIBRO\pag_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14" t="3854" r="24818" b="72221"/>
          <a:stretch>
            <a:fillRect/>
          </a:stretch>
        </p:blipFill>
        <p:spPr bwMode="auto">
          <a:xfrm>
            <a:off x="2643174" y="1928802"/>
            <a:ext cx="298452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Mortalità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La mortalità Z  può essere divisa in due componenti:</a:t>
            </a:r>
          </a:p>
          <a:p>
            <a:endParaRPr lang="it-IT" sz="2800" dirty="0" smtClean="0"/>
          </a:p>
          <a:p>
            <a:pPr lvl="3">
              <a:buNone/>
            </a:pPr>
            <a:r>
              <a:rPr lang="it-IT" sz="2800" dirty="0" smtClean="0"/>
              <a:t>	M (mortalità naturale)</a:t>
            </a:r>
          </a:p>
          <a:p>
            <a:pPr lvl="3">
              <a:buNone/>
            </a:pPr>
            <a:r>
              <a:rPr lang="it-IT" sz="2800" dirty="0" smtClean="0"/>
              <a:t>	F (mortalità da pesca)</a:t>
            </a:r>
          </a:p>
          <a:p>
            <a:pPr lvl="3">
              <a:buNone/>
            </a:pPr>
            <a:endParaRPr lang="it-IT" sz="2800" dirty="0" smtClean="0"/>
          </a:p>
          <a:p>
            <a:pPr lvl="3">
              <a:buNone/>
            </a:pPr>
            <a:r>
              <a:rPr lang="it-IT" sz="2800" dirty="0" smtClean="0"/>
              <a:t>			Z = </a:t>
            </a:r>
            <a:r>
              <a:rPr lang="it-IT" sz="2800" dirty="0" err="1" smtClean="0"/>
              <a:t>M+</a:t>
            </a:r>
            <a:r>
              <a:rPr lang="it-IT" sz="2800" dirty="0" smtClean="0"/>
              <a:t> F</a:t>
            </a:r>
          </a:p>
          <a:p>
            <a:pPr lvl="3">
              <a:buNone/>
            </a:pPr>
            <a:endParaRPr lang="it-IT" sz="2400" dirty="0" smtClean="0"/>
          </a:p>
          <a:p>
            <a:pPr lvl="3">
              <a:buNone/>
            </a:pPr>
            <a:endParaRPr lang="it-IT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Mortalità</a:t>
            </a:r>
            <a:endParaRPr lang="it-IT" sz="2800" dirty="0"/>
          </a:p>
        </p:txBody>
      </p:sp>
      <p:pic>
        <p:nvPicPr>
          <p:cNvPr id="6147" name="Picture 3" descr="C:\Documents and Settings\Gianni\Desktop\SCANSIONI_LEZIONI_PROF\SCANSIONE_LUCIDI\Mortalità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27"/>
          <a:stretch>
            <a:fillRect/>
          </a:stretch>
        </p:blipFill>
        <p:spPr bwMode="auto">
          <a:xfrm>
            <a:off x="1571604" y="1142984"/>
            <a:ext cx="564360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Mortalità</a:t>
            </a:r>
            <a:endParaRPr lang="it-IT" sz="2800" dirty="0"/>
          </a:p>
        </p:txBody>
      </p:sp>
      <p:pic>
        <p:nvPicPr>
          <p:cNvPr id="1026" name="Picture 2" descr="C:\Documents and Settings\Gianni\Desktop\SCANSIONI_LEZIONI_PROF\SCANSIONE_LUCIDI\Exponential_decay_curv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686" b="51701"/>
          <a:stretch>
            <a:fillRect/>
          </a:stretch>
        </p:blipFill>
        <p:spPr bwMode="auto">
          <a:xfrm>
            <a:off x="1500166" y="1643050"/>
            <a:ext cx="6215106" cy="3400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Mortalità</a:t>
            </a:r>
            <a:endParaRPr lang="it-IT" sz="2800" dirty="0"/>
          </a:p>
        </p:txBody>
      </p:sp>
      <p:pic>
        <p:nvPicPr>
          <p:cNvPr id="2050" name="Picture 2" descr="C:\Documents and Settings\Gianni\Desktop\SCANSIONI_LEZIONI_PROF\SCANSIONE_LUCIDI\Dynamic_of_cohort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58239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Calcolo di Z (curva di cattura)</a:t>
            </a:r>
            <a:endParaRPr lang="it-IT" sz="2800" dirty="0"/>
          </a:p>
        </p:txBody>
      </p:sp>
      <p:pic>
        <p:nvPicPr>
          <p:cNvPr id="4098" name="Picture 2" descr="C:\Documents and Settings\Gianni\Desktop\SCANSIONI_LEZIONI_PROF\SCANSIONE_LUCIDI\Mortalità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260"/>
          <a:stretch>
            <a:fillRect/>
          </a:stretch>
        </p:blipFill>
        <p:spPr bwMode="auto">
          <a:xfrm>
            <a:off x="1714480" y="1285860"/>
            <a:ext cx="557216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7161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Mortalità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/>
          <a:p>
            <a:r>
              <a:rPr lang="it-IT" dirty="0" smtClean="0"/>
              <a:t>Stima di Z dalla curva di cattura </a:t>
            </a:r>
            <a:endParaRPr lang="it-IT" dirty="0"/>
          </a:p>
        </p:txBody>
      </p:sp>
      <p:pic>
        <p:nvPicPr>
          <p:cNvPr id="1026" name="Picture 2" descr="C:\Documents and Settings\Gianni\Desktop\SCANSIONI_LEZIONI_PROF\SCANSIONE_LIBRO\pag_177.jpg"/>
          <p:cNvPicPr>
            <a:picLocks noChangeAspect="1" noChangeArrowheads="1"/>
          </p:cNvPicPr>
          <p:nvPr/>
        </p:nvPicPr>
        <p:blipFill>
          <a:blip r:embed="rId2" cstate="print"/>
          <a:srcRect l="20757" t="38748" r="23027" b="35375"/>
          <a:stretch>
            <a:fillRect/>
          </a:stretch>
        </p:blipFill>
        <p:spPr bwMode="auto">
          <a:xfrm>
            <a:off x="2786050" y="1214422"/>
            <a:ext cx="378621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Calcolo di Z</a:t>
            </a:r>
            <a:endParaRPr lang="it-IT" sz="2800" dirty="0"/>
          </a:p>
        </p:txBody>
      </p:sp>
      <p:pic>
        <p:nvPicPr>
          <p:cNvPr id="2050" name="Picture 2" descr="C:\Documents and Settings\Gianni\Desktop\SCANSIONI_LEZIONI_PROF\SCANSIONE_LIBRO\pag_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18" b="32129"/>
          <a:stretch>
            <a:fillRect/>
          </a:stretch>
        </p:blipFill>
        <p:spPr bwMode="auto">
          <a:xfrm>
            <a:off x="2714612" y="1714488"/>
            <a:ext cx="343546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46</Words>
  <Application>Microsoft Office PowerPoint</Application>
  <PresentationFormat>Presentazione su schermo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Mortalità</vt:lpstr>
      <vt:lpstr>Riduzione del numero di individui nel tempo</vt:lpstr>
      <vt:lpstr>Mortalità</vt:lpstr>
      <vt:lpstr>Mortalità</vt:lpstr>
      <vt:lpstr>Mortalità</vt:lpstr>
      <vt:lpstr>Mortalità</vt:lpstr>
      <vt:lpstr>Calcolo di Z (curva di cattura)</vt:lpstr>
      <vt:lpstr>Mortalità</vt:lpstr>
      <vt:lpstr>Calcolo di Z</vt:lpstr>
      <vt:lpstr>Dinamiche di una singola coorte</vt:lpstr>
    </vt:vector>
  </TitlesOfParts>
  <Company>Uso Personale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Ardizzone</dc:creator>
  <cp:lastModifiedBy>Ardizzone</cp:lastModifiedBy>
  <cp:revision>12</cp:revision>
  <dcterms:created xsi:type="dcterms:W3CDTF">2010-04-08T17:07:59Z</dcterms:created>
  <dcterms:modified xsi:type="dcterms:W3CDTF">2010-04-09T18:33:20Z</dcterms:modified>
</cp:coreProperties>
</file>