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7" r:id="rId5"/>
    <p:sldId id="273" r:id="rId6"/>
    <p:sldId id="259" r:id="rId7"/>
    <p:sldId id="258" r:id="rId8"/>
    <p:sldId id="274" r:id="rId9"/>
    <p:sldId id="261" r:id="rId10"/>
    <p:sldId id="260" r:id="rId11"/>
    <p:sldId id="275" r:id="rId12"/>
    <p:sldId id="265" r:id="rId13"/>
    <p:sldId id="266" r:id="rId14"/>
    <p:sldId id="271" r:id="rId15"/>
    <p:sldId id="267" r:id="rId16"/>
    <p:sldId id="268" r:id="rId17"/>
    <p:sldId id="269" r:id="rId18"/>
    <p:sldId id="270" r:id="rId19"/>
    <p:sldId id="272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52-14B9-433F-B850-B50ED42492A9}" type="datetimeFigureOut">
              <a:rPr lang="it-IT" smtClean="0"/>
              <a:pPr/>
              <a:t>12/04/2010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1FE-D276-4C9C-B45B-AF834F49A5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52-14B9-433F-B850-B50ED42492A9}" type="datetimeFigureOut">
              <a:rPr lang="it-IT" smtClean="0"/>
              <a:pPr/>
              <a:t>12/04/2010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1FE-D276-4C9C-B45B-AF834F49A5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52-14B9-433F-B850-B50ED42492A9}" type="datetimeFigureOut">
              <a:rPr lang="it-IT" smtClean="0"/>
              <a:pPr/>
              <a:t>12/04/2010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1FE-D276-4C9C-B45B-AF834F49A5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52-14B9-433F-B850-B50ED42492A9}" type="datetimeFigureOut">
              <a:rPr lang="it-IT" smtClean="0"/>
              <a:pPr/>
              <a:t>12/04/2010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1FE-D276-4C9C-B45B-AF834F49A5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52-14B9-433F-B850-B50ED42492A9}" type="datetimeFigureOut">
              <a:rPr lang="it-IT" smtClean="0"/>
              <a:pPr/>
              <a:t>12/04/2010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1FE-D276-4C9C-B45B-AF834F49A5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52-14B9-433F-B850-B50ED42492A9}" type="datetimeFigureOut">
              <a:rPr lang="it-IT" smtClean="0"/>
              <a:pPr/>
              <a:t>12/04/2010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1FE-D276-4C9C-B45B-AF834F49A5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52-14B9-433F-B850-B50ED42492A9}" type="datetimeFigureOut">
              <a:rPr lang="it-IT" smtClean="0"/>
              <a:pPr/>
              <a:t>12/04/2010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1FE-D276-4C9C-B45B-AF834F49A5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52-14B9-433F-B850-B50ED42492A9}" type="datetimeFigureOut">
              <a:rPr lang="it-IT" smtClean="0"/>
              <a:pPr/>
              <a:t>12/04/2010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1FE-D276-4C9C-B45B-AF834F49A5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52-14B9-433F-B850-B50ED42492A9}" type="datetimeFigureOut">
              <a:rPr lang="it-IT" smtClean="0"/>
              <a:pPr/>
              <a:t>12/04/2010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1FE-D276-4C9C-B45B-AF834F49A5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52-14B9-433F-B850-B50ED42492A9}" type="datetimeFigureOut">
              <a:rPr lang="it-IT" smtClean="0"/>
              <a:pPr/>
              <a:t>12/04/2010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1FE-D276-4C9C-B45B-AF834F49A5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52-14B9-433F-B850-B50ED42492A9}" type="datetimeFigureOut">
              <a:rPr lang="it-IT" smtClean="0"/>
              <a:pPr/>
              <a:t>12/04/2010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1FE-D276-4C9C-B45B-AF834F49A5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F2352-14B9-433F-B850-B50ED42492A9}" type="datetimeFigureOut">
              <a:rPr lang="it-IT" smtClean="0"/>
              <a:pPr/>
              <a:t>12/04/2010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401FE-D276-4C9C-B45B-AF834F49A55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-500089"/>
            <a:ext cx="7772400" cy="1928825"/>
          </a:xfrm>
        </p:spPr>
        <p:txBody>
          <a:bodyPr/>
          <a:lstStyle/>
          <a:p>
            <a:r>
              <a:rPr lang="it-IT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La pesca</a:t>
            </a:r>
            <a:endParaRPr lang="it-IT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Documents and Settings\Gianni\Desktop\SCANSIONI_LEZIONI_PROF\SCANSIONE_LUCIDI\tonnara_2.jpg"/>
          <p:cNvPicPr>
            <a:picLocks noChangeAspect="1" noChangeArrowheads="1"/>
          </p:cNvPicPr>
          <p:nvPr/>
        </p:nvPicPr>
        <p:blipFill>
          <a:blip r:embed="rId2" cstate="print"/>
          <a:srcRect r="13185"/>
          <a:stretch>
            <a:fillRect/>
          </a:stretch>
        </p:blipFill>
        <p:spPr bwMode="auto">
          <a:xfrm>
            <a:off x="1285852" y="785794"/>
            <a:ext cx="6929486" cy="54619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Andamento delle catture della pesca</a:t>
            </a:r>
            <a:endParaRPr lang="it-IT" sz="2800" dirty="0"/>
          </a:p>
        </p:txBody>
      </p:sp>
      <p:pic>
        <p:nvPicPr>
          <p:cNvPr id="1026" name="Picture 2" descr="C:\Documents and Settings\Gianni\Documenti\Immagini\world-fish-produc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6662769" cy="5205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I consumi di pesce</a:t>
            </a:r>
            <a:endParaRPr lang="it-IT" sz="2800" dirty="0"/>
          </a:p>
        </p:txBody>
      </p:sp>
      <p:pic>
        <p:nvPicPr>
          <p:cNvPr id="1026" name="Picture 2" descr="C:\Documents and Settings\Gianni\Documenti\Immagini\world-fish-consumption-per-capita-and-per-ye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6038" y="2000240"/>
            <a:ext cx="6471092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Gli attrezzi da pesca</a:t>
            </a:r>
            <a:endParaRPr lang="it-IT" sz="2800" dirty="0"/>
          </a:p>
        </p:txBody>
      </p:sp>
      <p:pic>
        <p:nvPicPr>
          <p:cNvPr id="10242" name="Picture 2" descr="C:\Documents and Settings\Gianni\Desktop\SCANSIONI_LEZIONI_PROF\SCANSIONE_LUCIDI\lavorie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1" y="1600200"/>
            <a:ext cx="542928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Attrezzi fissi o da posta</a:t>
            </a:r>
            <a:endParaRPr lang="it-IT" sz="2800" dirty="0"/>
          </a:p>
        </p:txBody>
      </p:sp>
      <p:pic>
        <p:nvPicPr>
          <p:cNvPr id="11266" name="Picture 2" descr="C:\Documents and Settings\Gianni\Desktop\SCANSIONI_LEZIONI_PROF\SCANSIONE_LUCIDI\reti_da_posta_fis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484" b="31182"/>
          <a:stretch>
            <a:fillRect/>
          </a:stretch>
        </p:blipFill>
        <p:spPr bwMode="auto">
          <a:xfrm>
            <a:off x="1928794" y="1600200"/>
            <a:ext cx="5000660" cy="3856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Reti da posta derivanti</a:t>
            </a:r>
            <a:endParaRPr lang="it-IT" sz="2800" dirty="0"/>
          </a:p>
        </p:txBody>
      </p:sp>
      <p:pic>
        <p:nvPicPr>
          <p:cNvPr id="16386" name="Picture 2" descr="C:\Documents and Settings\Gianni\Desktop\SCANSIONI_LEZIONI_PROF\SCANSIONE_LUCIDI\rete_da_posta_derivante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839"/>
          <a:stretch>
            <a:fillRect/>
          </a:stretch>
        </p:blipFill>
        <p:spPr bwMode="auto">
          <a:xfrm>
            <a:off x="2214546" y="1500174"/>
            <a:ext cx="4645287" cy="4625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sciabica</a:t>
            </a:r>
            <a:endParaRPr lang="it-IT" sz="2800" dirty="0"/>
          </a:p>
        </p:txBody>
      </p:sp>
      <p:pic>
        <p:nvPicPr>
          <p:cNvPr id="12290" name="Picture 2" descr="C:\Documents and Settings\Gianni\Desktop\SCANSIONI_LEZIONI_PROF\SCANSIONE_LUCIDI\sciabica_da_spiagg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682" r="2549"/>
          <a:stretch>
            <a:fillRect/>
          </a:stretch>
        </p:blipFill>
        <p:spPr bwMode="auto">
          <a:xfrm>
            <a:off x="3066493" y="1857364"/>
            <a:ext cx="2934267" cy="4268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Reti a circuizione</a:t>
            </a:r>
            <a:endParaRPr lang="it-IT" sz="2800" dirty="0"/>
          </a:p>
        </p:txBody>
      </p:sp>
      <p:pic>
        <p:nvPicPr>
          <p:cNvPr id="13314" name="Picture 2" descr="C:\Documents and Settings\Gianni\Desktop\SCANSIONI_LEZIONI_PROF\SCANSIONE_LUCIDI\rete_a_circuizione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682" r="2145"/>
          <a:stretch>
            <a:fillRect/>
          </a:stretch>
        </p:blipFill>
        <p:spPr bwMode="auto">
          <a:xfrm>
            <a:off x="2714613" y="1357298"/>
            <a:ext cx="3628392" cy="4768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Reti a strascico</a:t>
            </a:r>
            <a:endParaRPr lang="it-IT" sz="2800" dirty="0"/>
          </a:p>
        </p:txBody>
      </p:sp>
      <p:pic>
        <p:nvPicPr>
          <p:cNvPr id="3074" name="Picture 2" descr="C:\Documents and Settings\Gianni\Documenti\Immagini\bottom_trawling-thumb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626"/>
          <a:stretch>
            <a:fillRect/>
          </a:stretch>
        </p:blipFill>
        <p:spPr bwMode="auto">
          <a:xfrm>
            <a:off x="1428728" y="1428736"/>
            <a:ext cx="6034321" cy="48471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Lenze e ami</a:t>
            </a:r>
            <a:endParaRPr lang="it-IT" sz="2800" dirty="0"/>
          </a:p>
        </p:txBody>
      </p:sp>
      <p:pic>
        <p:nvPicPr>
          <p:cNvPr id="15362" name="Picture 2" descr="C:\Documents and Settings\Gianni\Desktop\SCANSIONI_LEZIONI_PROF\SCANSIONE_LUCIDI\palangaro_da_fond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682" r="1382"/>
          <a:stretch>
            <a:fillRect/>
          </a:stretch>
        </p:blipFill>
        <p:spPr bwMode="auto">
          <a:xfrm>
            <a:off x="2643174" y="1428736"/>
            <a:ext cx="3614553" cy="4268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tonnare</a:t>
            </a:r>
            <a:endParaRPr lang="it-IT" sz="2800" dirty="0"/>
          </a:p>
        </p:txBody>
      </p:sp>
      <p:pic>
        <p:nvPicPr>
          <p:cNvPr id="17410" name="Picture 2" descr="C:\Documents and Settings\Gianni\Desktop\SCANSIONI_LEZIONI_PROF\SCANSIONE_LUCIDI\tonna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140" r="764" b="18555"/>
          <a:stretch>
            <a:fillRect/>
          </a:stretch>
        </p:blipFill>
        <p:spPr bwMode="auto">
          <a:xfrm>
            <a:off x="1500166" y="1785926"/>
            <a:ext cx="5929354" cy="4025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Le principali famiglie di pesci</a:t>
            </a:r>
            <a:endParaRPr lang="it-IT" sz="2800" dirty="0"/>
          </a:p>
        </p:txBody>
      </p:sp>
      <p:pic>
        <p:nvPicPr>
          <p:cNvPr id="8194" name="Picture 2" descr="C:\Documents and Settings\Gianni\Desktop\SCANSIONI_LEZIONI_PROF\SCANSIONE_LIBRO\pesc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4877" y="1600200"/>
            <a:ext cx="3114245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Invertebrati di interesse per la pesca</a:t>
            </a:r>
            <a:endParaRPr lang="it-IT" sz="2800" dirty="0"/>
          </a:p>
        </p:txBody>
      </p:sp>
      <p:pic>
        <p:nvPicPr>
          <p:cNvPr id="9218" name="Picture 2" descr="C:\Documents and Settings\Gianni\Desktop\SCANSIONI_LEZIONI_PROF\SCANSIONE_LIBRO\Crustacean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14488"/>
            <a:ext cx="2645569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 descr="C:\Documents and Settings\Gianni\Desktop\SCANSIONI_LEZIONI_PROF\SCANSIONE_LIBRO\cephalopo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14488"/>
            <a:ext cx="2925878" cy="3674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Non solo pesci</a:t>
            </a:r>
            <a:endParaRPr lang="it-IT" sz="2800" dirty="0"/>
          </a:p>
        </p:txBody>
      </p:sp>
      <p:pic>
        <p:nvPicPr>
          <p:cNvPr id="2050" name="Picture 2" descr="C:\Documents and Settings\Gianni\Desktop\SCANSIONI_LEZIONI_PROF\SCANSIONE_LUCIDI\Caccia_alle_bale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735" r="439" b="6874"/>
          <a:stretch>
            <a:fillRect/>
          </a:stretch>
        </p:blipFill>
        <p:spPr bwMode="auto">
          <a:xfrm>
            <a:off x="1714480" y="1500174"/>
            <a:ext cx="5615537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Caccia alle balene</a:t>
            </a:r>
            <a:endParaRPr lang="it-IT" sz="2800" dirty="0"/>
          </a:p>
        </p:txBody>
      </p:sp>
      <p:pic>
        <p:nvPicPr>
          <p:cNvPr id="1026" name="Picture 2" descr="C:\Documents and Settings\Gianni\Documenti\Immagini\balena-7187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46243"/>
            <a:ext cx="685804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Tradizioni di altri tempi</a:t>
            </a:r>
            <a:endParaRPr lang="it-IT" sz="2800" dirty="0"/>
          </a:p>
        </p:txBody>
      </p:sp>
      <p:pic>
        <p:nvPicPr>
          <p:cNvPr id="4098" name="Picture 2" descr="C:\Documents and Settings\Gianni\Desktop\SCANSIONI_LEZIONI_PROF\SCANSIONE_LUCIDI\Caccia_alle_balene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4654" y="1600200"/>
            <a:ext cx="5754691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Mattanza di delfini</a:t>
            </a:r>
            <a:endParaRPr lang="it-IT" sz="2800" dirty="0"/>
          </a:p>
        </p:txBody>
      </p:sp>
      <p:pic>
        <p:nvPicPr>
          <p:cNvPr id="3074" name="Picture 2" descr="C:\Documents and Settings\Gianni\Desktop\SCANSIONI_LEZIONI_PROF\SCANSIONE_LUCIDI\Spiaggiamento_delfini_Globicephala_melae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682" r="4348" b="7506"/>
          <a:stretch>
            <a:fillRect/>
          </a:stretch>
        </p:blipFill>
        <p:spPr bwMode="auto">
          <a:xfrm>
            <a:off x="785785" y="1714488"/>
            <a:ext cx="3257573" cy="4071966"/>
          </a:xfrm>
          <a:prstGeom prst="rect">
            <a:avLst/>
          </a:prstGeom>
          <a:noFill/>
        </p:spPr>
      </p:pic>
      <p:pic>
        <p:nvPicPr>
          <p:cNvPr id="2050" name="Picture 2" descr="C:\Documents and Settings\Gianni\Documenti\Immagini\dolphins-pulled-onto-boat_tiff_edit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14488"/>
            <a:ext cx="3206750" cy="4057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Mattanza  tonni</a:t>
            </a:r>
            <a:endParaRPr lang="it-IT" sz="2800" dirty="0"/>
          </a:p>
        </p:txBody>
      </p:sp>
      <p:pic>
        <p:nvPicPr>
          <p:cNvPr id="3074" name="Picture 2" descr="C:\Documents and Settings\Gianni\Documenti\Immagini\mattanza1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it-IT" sz="2800" dirty="0" smtClean="0"/>
              <a:t>Produzioni della pesca</a:t>
            </a:r>
            <a:endParaRPr lang="it-IT" sz="2800" dirty="0"/>
          </a:p>
        </p:txBody>
      </p:sp>
      <p:pic>
        <p:nvPicPr>
          <p:cNvPr id="6146" name="Picture 2" descr="C:\Documents and Settings\Gianni\Desktop\SCANSIONI_LEZIONI_PROF\SCANSIONE_LUCIDI\World_fisheries_and_aquaculture_production_and_utiliz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8001056" cy="550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381</TotalTime>
  <Words>64</Words>
  <Application>Microsoft Office PowerPoint</Application>
  <PresentationFormat>Presentazione su schermo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La pesca</vt:lpstr>
      <vt:lpstr>Le principali famiglie di pesci</vt:lpstr>
      <vt:lpstr>Invertebrati di interesse per la pesca</vt:lpstr>
      <vt:lpstr>Non solo pesci</vt:lpstr>
      <vt:lpstr>Caccia alle balene</vt:lpstr>
      <vt:lpstr>Tradizioni di altri tempi</vt:lpstr>
      <vt:lpstr>Mattanza di delfini</vt:lpstr>
      <vt:lpstr>Mattanza  tonni</vt:lpstr>
      <vt:lpstr>Produzioni della pesca</vt:lpstr>
      <vt:lpstr>Andamento delle catture della pesca</vt:lpstr>
      <vt:lpstr>I consumi di pesce</vt:lpstr>
      <vt:lpstr>Gli attrezzi da pesca</vt:lpstr>
      <vt:lpstr>Attrezzi fissi o da posta</vt:lpstr>
      <vt:lpstr>Reti da posta derivanti</vt:lpstr>
      <vt:lpstr>sciabica</vt:lpstr>
      <vt:lpstr>Reti a circuizione</vt:lpstr>
      <vt:lpstr>Reti a strascico</vt:lpstr>
      <vt:lpstr>Lenze e ami</vt:lpstr>
      <vt:lpstr>tonnare</vt:lpstr>
    </vt:vector>
  </TitlesOfParts>
  <Company>Uso Personale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Ardizzone</dc:creator>
  <cp:lastModifiedBy>Ardizzone</cp:lastModifiedBy>
  <cp:revision>42</cp:revision>
  <dcterms:created xsi:type="dcterms:W3CDTF">2010-04-06T11:12:00Z</dcterms:created>
  <dcterms:modified xsi:type="dcterms:W3CDTF">2010-04-12T10:17:19Z</dcterms:modified>
</cp:coreProperties>
</file>