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EC9A-9277-48F5-8CF1-1F7CB8BAA14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82733-927C-473E-BA69-E9FA231CFC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F96C-3569-4AEE-B82C-D93E49A6B80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686A-CEF8-4DF8-B41B-D0430220369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34B8-F509-43B7-9346-7D4B98976E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F566-92F2-4670-A77D-0254A0BBA4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4332-52C2-4CF8-A29F-55D80D6A08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6F14-83DD-44DF-9C5D-EDD4C87DD1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0A8F-0344-4D61-9119-F6CDF076C7D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472C6-0785-4A7F-B713-8DF688F7018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4FC7-DC36-40AD-A4A5-B5FCAEE9AD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AFC941-E8C1-4DD4-A653-BFD21382643B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307138"/>
            <a:ext cx="6400800" cy="5508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it-IT" b="1"/>
              <a:t>La città per parti</a:t>
            </a:r>
          </a:p>
        </p:txBody>
      </p:sp>
      <p:pic>
        <p:nvPicPr>
          <p:cNvPr id="2052" name="Picture 4" descr="San_Basilio_mappa_2014_2015_3_10000-page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Basilio: Schema di assetto del Programma Preliminare</a:t>
            </a:r>
          </a:p>
        </p:txBody>
      </p:sp>
      <p:pic>
        <p:nvPicPr>
          <p:cNvPr id="10244" name="Picture 4" descr="Inquadramento urbano"/>
          <p:cNvPicPr>
            <a:picLocks noChangeAspect="1" noChangeArrowheads="1"/>
          </p:cNvPicPr>
          <p:nvPr/>
        </p:nvPicPr>
        <p:blipFill>
          <a:blip r:embed="rId2" cstate="print"/>
          <a:srcRect t="12236" b="7159"/>
          <a:stretch>
            <a:fillRect/>
          </a:stretch>
        </p:blipFill>
        <p:spPr bwMode="auto">
          <a:xfrm>
            <a:off x="0" y="115888"/>
            <a:ext cx="9144000" cy="618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Basilio: Schema di assetto del Programma Preliminare</a:t>
            </a:r>
          </a:p>
        </p:txBody>
      </p:sp>
      <p:pic>
        <p:nvPicPr>
          <p:cNvPr id="11268" name="Picture 4" descr="Inquadramento urbano_leg"/>
          <p:cNvPicPr>
            <a:picLocks noChangeAspect="1" noChangeArrowheads="1"/>
          </p:cNvPicPr>
          <p:nvPr/>
        </p:nvPicPr>
        <p:blipFill>
          <a:blip r:embed="rId2" cstate="print"/>
          <a:srcRect b="40417"/>
          <a:stretch>
            <a:fillRect/>
          </a:stretch>
        </p:blipFill>
        <p:spPr bwMode="auto">
          <a:xfrm>
            <a:off x="0" y="0"/>
            <a:ext cx="4518025" cy="5084763"/>
          </a:xfrm>
          <a:prstGeom prst="rect">
            <a:avLst/>
          </a:prstGeom>
          <a:noFill/>
        </p:spPr>
      </p:pic>
      <p:pic>
        <p:nvPicPr>
          <p:cNvPr id="11269" name="Picture 5" descr="Inquadramento urbano_leg"/>
          <p:cNvPicPr>
            <a:picLocks noChangeAspect="1" noChangeArrowheads="1"/>
          </p:cNvPicPr>
          <p:nvPr/>
        </p:nvPicPr>
        <p:blipFill>
          <a:blip r:embed="rId2" cstate="print"/>
          <a:srcRect t="59583"/>
          <a:stretch>
            <a:fillRect/>
          </a:stretch>
        </p:blipFill>
        <p:spPr bwMode="auto">
          <a:xfrm>
            <a:off x="4787900" y="1412875"/>
            <a:ext cx="4356100" cy="332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</a:t>
            </a:r>
          </a:p>
        </p:txBody>
      </p:sp>
      <p:pic>
        <p:nvPicPr>
          <p:cNvPr id="12293" name="Picture 5" descr="3"/>
          <p:cNvPicPr>
            <a:picLocks noChangeAspect="1" noChangeArrowheads="1"/>
          </p:cNvPicPr>
          <p:nvPr/>
        </p:nvPicPr>
        <p:blipFill>
          <a:blip r:embed="rId2" cstate="print"/>
          <a:srcRect t="50990"/>
          <a:stretch>
            <a:fillRect/>
          </a:stretch>
        </p:blipFill>
        <p:spPr bwMode="auto">
          <a:xfrm>
            <a:off x="107950" y="347663"/>
            <a:ext cx="8856663" cy="592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</a:t>
            </a:r>
          </a:p>
        </p:txBody>
      </p:sp>
      <p:pic>
        <p:nvPicPr>
          <p:cNvPr id="13316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49300"/>
          <a:stretch>
            <a:fillRect/>
          </a:stretch>
        </p:blipFill>
        <p:spPr bwMode="auto">
          <a:xfrm>
            <a:off x="107950" y="74613"/>
            <a:ext cx="892810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</a:t>
            </a:r>
          </a:p>
        </p:txBody>
      </p:sp>
      <p:pic>
        <p:nvPicPr>
          <p:cNvPr id="14340" name="Picture 4" descr="804749LegendaP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5888"/>
            <a:ext cx="8281987" cy="623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Basilio: Programma definitivo</a:t>
            </a:r>
          </a:p>
        </p:txBody>
      </p:sp>
      <p:pic>
        <p:nvPicPr>
          <p:cNvPr id="15364" name="Picture 4" descr="SB_loc_int_acc_p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488237" cy="620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Basilio: Programma definitivo</a:t>
            </a:r>
          </a:p>
        </p:txBody>
      </p:sp>
      <p:pic>
        <p:nvPicPr>
          <p:cNvPr id="16387" name="Picture 3" descr="SB_loc_int_acc_prog"/>
          <p:cNvPicPr>
            <a:picLocks noChangeAspect="1" noChangeArrowheads="1"/>
          </p:cNvPicPr>
          <p:nvPr/>
        </p:nvPicPr>
        <p:blipFill>
          <a:blip r:embed="rId2" cstate="print"/>
          <a:srcRect l="33665" t="48299" r="13441" b="8775"/>
          <a:stretch>
            <a:fillRect/>
          </a:stretch>
        </p:blipFill>
        <p:spPr bwMode="auto">
          <a:xfrm>
            <a:off x="107950" y="0"/>
            <a:ext cx="8928100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Basilio: Programma definitivo</a:t>
            </a:r>
          </a:p>
        </p:txBody>
      </p:sp>
      <p:pic>
        <p:nvPicPr>
          <p:cNvPr id="18435" name="Picture 3" descr="SB_loc_int_acc_prog"/>
          <p:cNvPicPr>
            <a:picLocks noChangeAspect="1" noChangeArrowheads="1"/>
          </p:cNvPicPr>
          <p:nvPr/>
        </p:nvPicPr>
        <p:blipFill>
          <a:blip r:embed="rId2" cstate="print"/>
          <a:srcRect l="33665" t="48299" r="13441" b="8775"/>
          <a:stretch>
            <a:fillRect/>
          </a:stretch>
        </p:blipFill>
        <p:spPr bwMode="auto">
          <a:xfrm>
            <a:off x="107950" y="0"/>
            <a:ext cx="8928100" cy="6308725"/>
          </a:xfrm>
          <a:prstGeom prst="rect">
            <a:avLst/>
          </a:prstGeom>
          <a:noFill/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971550" y="1557338"/>
            <a:ext cx="1439863" cy="1655762"/>
          </a:xfrm>
          <a:prstGeom prst="ellips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5435600" y="3860800"/>
            <a:ext cx="1439863" cy="1655763"/>
          </a:xfrm>
          <a:prstGeom prst="ellips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b="1"/>
              <a:t>P.R.U. San Basilio: Programma definitivo</a:t>
            </a:r>
          </a:p>
        </p:txBody>
      </p:sp>
      <p:pic>
        <p:nvPicPr>
          <p:cNvPr id="19462" name="Picture 6" descr="SB_loc_int_acc_prog_l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7150" cy="6237288"/>
          </a:xfrm>
          <a:prstGeom prst="rect">
            <a:avLst/>
          </a:prstGeom>
          <a:noFill/>
        </p:spPr>
      </p:pic>
      <p:pic>
        <p:nvPicPr>
          <p:cNvPr id="19463" name="Picture 7" descr="SB_loc_int_acc_prog_le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88913"/>
            <a:ext cx="5927725" cy="602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307138"/>
            <a:ext cx="6400800" cy="5508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it-IT" b="1"/>
              <a:t>La città per parti</a:t>
            </a:r>
          </a:p>
        </p:txBody>
      </p:sp>
      <p:pic>
        <p:nvPicPr>
          <p:cNvPr id="3076" name="Picture 4" descr="Aerofoto San_Basi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820150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307138"/>
            <a:ext cx="6400800" cy="5508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it-IT" b="1"/>
              <a:t>La città per parti</a:t>
            </a:r>
          </a:p>
        </p:txBody>
      </p:sp>
      <p:pic>
        <p:nvPicPr>
          <p:cNvPr id="4099" name="Picture 3" descr="Aerofoto San_Basilio"/>
          <p:cNvPicPr>
            <a:picLocks noChangeAspect="1" noChangeArrowheads="1"/>
          </p:cNvPicPr>
          <p:nvPr/>
        </p:nvPicPr>
        <p:blipFill>
          <a:blip r:embed="rId2" cstate="print"/>
          <a:srcRect l="33530" t="46547" r="29651" b="22261"/>
          <a:stretch>
            <a:fillRect/>
          </a:stretch>
        </p:blipFill>
        <p:spPr bwMode="auto">
          <a:xfrm>
            <a:off x="0" y="0"/>
            <a:ext cx="9036050" cy="616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307138"/>
            <a:ext cx="6400800" cy="5508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it-IT" b="1"/>
              <a:t>Due aree per servizi</a:t>
            </a:r>
          </a:p>
        </p:txBody>
      </p:sp>
      <p:pic>
        <p:nvPicPr>
          <p:cNvPr id="5123" name="Picture 3" descr="Aerofoto San_Basilio"/>
          <p:cNvPicPr>
            <a:picLocks noChangeAspect="1" noChangeArrowheads="1"/>
          </p:cNvPicPr>
          <p:nvPr/>
        </p:nvPicPr>
        <p:blipFill>
          <a:blip r:embed="rId2" cstate="print"/>
          <a:srcRect l="33530" t="46547" r="29651" b="22261"/>
          <a:stretch>
            <a:fillRect/>
          </a:stretch>
        </p:blipFill>
        <p:spPr bwMode="auto">
          <a:xfrm>
            <a:off x="0" y="0"/>
            <a:ext cx="9036050" cy="6165850"/>
          </a:xfrm>
          <a:prstGeom prst="rect">
            <a:avLst/>
          </a:prstGeom>
          <a:noFill/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68313" y="908050"/>
            <a:ext cx="1439862" cy="1655763"/>
          </a:xfrm>
          <a:prstGeom prst="ellipse">
            <a:avLst/>
          </a:prstGeom>
          <a:noFill/>
          <a:ln w="952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724525" y="3716338"/>
            <a:ext cx="1439863" cy="1655762"/>
          </a:xfrm>
          <a:prstGeom prst="ellipse">
            <a:avLst/>
          </a:prstGeom>
          <a:noFill/>
          <a:ln w="952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16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15075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307138"/>
            <a:ext cx="640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200" b="1"/>
              <a:t>PRG 1962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8413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307138"/>
            <a:ext cx="640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200" b="1"/>
              <a:t>PRG 2008: Rete ecologica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307138"/>
            <a:ext cx="640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200" b="1"/>
              <a:t>PRG 2008: Sistemi e Regole</a:t>
            </a:r>
          </a:p>
        </p:txBody>
      </p:sp>
      <p:pic>
        <p:nvPicPr>
          <p:cNvPr id="8196" name="Picture 4" descr="Prg un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307138"/>
            <a:ext cx="640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200" b="1"/>
              <a:t>PRG 2008: Sistemi e Regole</a:t>
            </a:r>
          </a:p>
        </p:txBody>
      </p:sp>
      <p:pic>
        <p:nvPicPr>
          <p:cNvPr id="9219" name="Picture 3" descr="Prg unione"/>
          <p:cNvPicPr>
            <a:picLocks noChangeAspect="1" noChangeArrowheads="1"/>
          </p:cNvPicPr>
          <p:nvPr/>
        </p:nvPicPr>
        <p:blipFill>
          <a:blip r:embed="rId2" cstate="print"/>
          <a:srcRect l="46858" t="48198" r="21649" b="21606"/>
          <a:stretch>
            <a:fillRect/>
          </a:stretch>
        </p:blipFill>
        <p:spPr bwMode="auto">
          <a:xfrm>
            <a:off x="0" y="0"/>
            <a:ext cx="9144000" cy="619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6307138"/>
            <a:ext cx="640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200" b="1"/>
              <a:t>PRG 2008: Sistemi e Regole</a:t>
            </a:r>
          </a:p>
        </p:txBody>
      </p:sp>
      <p:pic>
        <p:nvPicPr>
          <p:cNvPr id="17411" name="Picture 3" descr="Prg unione"/>
          <p:cNvPicPr>
            <a:picLocks noChangeAspect="1" noChangeArrowheads="1"/>
          </p:cNvPicPr>
          <p:nvPr/>
        </p:nvPicPr>
        <p:blipFill>
          <a:blip r:embed="rId2" cstate="print"/>
          <a:srcRect l="46858" t="48198" r="21649" b="21606"/>
          <a:stretch>
            <a:fillRect/>
          </a:stretch>
        </p:blipFill>
        <p:spPr bwMode="auto">
          <a:xfrm>
            <a:off x="0" y="0"/>
            <a:ext cx="9144000" cy="6194425"/>
          </a:xfrm>
          <a:prstGeom prst="rect">
            <a:avLst/>
          </a:prstGeom>
          <a:noFill/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827088" y="981075"/>
            <a:ext cx="1439862" cy="1655763"/>
          </a:xfrm>
          <a:prstGeom prst="ellips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227763" y="3357563"/>
            <a:ext cx="1439862" cy="1655762"/>
          </a:xfrm>
          <a:prstGeom prst="ellips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103</Words>
  <Application>Microsoft Office PowerPoint</Application>
  <PresentationFormat>Presentazione su schermo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Arial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Client</dc:creator>
  <cp:lastModifiedBy>fioravanti</cp:lastModifiedBy>
  <cp:revision>4</cp:revision>
  <dcterms:created xsi:type="dcterms:W3CDTF">2014-11-09T20:40:29Z</dcterms:created>
  <dcterms:modified xsi:type="dcterms:W3CDTF">2014-11-10T14:47:14Z</dcterms:modified>
</cp:coreProperties>
</file>