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63" r:id="rId4"/>
    <p:sldId id="261" r:id="rId5"/>
    <p:sldId id="257" r:id="rId6"/>
    <p:sldId id="258" r:id="rId7"/>
    <p:sldId id="259" r:id="rId8"/>
    <p:sldId id="260" r:id="rId9"/>
    <p:sldId id="262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4F81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7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24D37-20F4-459C-9AFA-B3246A62F04A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6C736-14DB-4DD2-BA9B-8E206962A21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459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6C736-14DB-4DD2-BA9B-8E206962A211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6C736-14DB-4DD2-BA9B-8E206962A211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27/10/2014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000" b="1" dirty="0" smtClean="0">
                <a:latin typeface="Times New Roman" pitchFamily="18" charset="0"/>
              </a:rPr>
              <a:t>Esploriamo l’area di intervento </a:t>
            </a:r>
            <a:br>
              <a:rPr lang="it-IT" sz="4000" b="1" dirty="0" smtClean="0">
                <a:latin typeface="Times New Roman" pitchFamily="18" charset="0"/>
              </a:rPr>
            </a:b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357562"/>
            <a:ext cx="6400800" cy="757246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Stazione Termini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-3265"/>
            <a:ext cx="9144001" cy="552450"/>
          </a:xfrm>
          <a:prstGeom prst="rect">
            <a:avLst/>
          </a:prstGeom>
          <a:solidFill>
            <a:srgbClr val="F01D00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 anchor="ctr" anchorCtr="1"/>
          <a:lstStyle/>
          <a:p>
            <a:pPr algn="ctr"/>
            <a:r>
              <a:rPr lang="it-IT" sz="1400" dirty="0" smtClean="0">
                <a:latin typeface="Times New Roman" pitchFamily="18" charset="0"/>
              </a:rPr>
              <a:t>Sapienza </a:t>
            </a:r>
            <a:r>
              <a:rPr lang="it-IT" sz="1400" b="1" dirty="0">
                <a:latin typeface="Times New Roman" pitchFamily="18" charset="0"/>
              </a:rPr>
              <a:t>–</a:t>
            </a:r>
            <a:r>
              <a:rPr lang="it-IT" sz="1400" dirty="0">
                <a:latin typeface="Times New Roman" pitchFamily="18" charset="0"/>
              </a:rPr>
              <a:t> Università di  </a:t>
            </a:r>
            <a:r>
              <a:rPr lang="it-IT" sz="1400" dirty="0" smtClean="0">
                <a:latin typeface="Times New Roman" pitchFamily="18" charset="0"/>
              </a:rPr>
              <a:t>Roma – </a:t>
            </a:r>
            <a:r>
              <a:rPr lang="it-IT" sz="1400" dirty="0" err="1" smtClean="0">
                <a:latin typeface="Times New Roman" pitchFamily="18" charset="0"/>
              </a:rPr>
              <a:t>a.a.</a:t>
            </a:r>
            <a:r>
              <a:rPr lang="it-IT" sz="1400" dirty="0" smtClean="0">
                <a:latin typeface="Times New Roman" pitchFamily="18" charset="0"/>
              </a:rPr>
              <a:t> </a:t>
            </a:r>
            <a:r>
              <a:rPr lang="it-IT" sz="1400" dirty="0" smtClean="0">
                <a:latin typeface="Times New Roman" pitchFamily="18" charset="0"/>
              </a:rPr>
              <a:t>2014-15</a:t>
            </a:r>
            <a:endParaRPr lang="it-IT" sz="1400" dirty="0" smtClean="0">
              <a:latin typeface="Times New Roman" pitchFamily="18" charset="0"/>
            </a:endParaRPr>
          </a:p>
          <a:p>
            <a:pPr algn="ctr"/>
            <a:r>
              <a:rPr lang="it-IT" sz="1400" dirty="0" smtClean="0">
                <a:latin typeface="Times New Roman" pitchFamily="18" charset="0"/>
              </a:rPr>
              <a:t>Architettura Tecnica II – 1° Canale  A-K – prof. </a:t>
            </a:r>
            <a:r>
              <a:rPr lang="it-IT" sz="1400" dirty="0">
                <a:latin typeface="Times New Roman" pitchFamily="18" charset="0"/>
              </a:rPr>
              <a:t>Antonio </a:t>
            </a:r>
            <a:r>
              <a:rPr lang="it-IT" sz="1400" dirty="0" smtClean="0">
                <a:latin typeface="Times New Roman" pitchFamily="18" charset="0"/>
              </a:rPr>
              <a:t>Fioravanti – Laboratorio Progettuale</a:t>
            </a:r>
            <a:endParaRPr lang="it-IT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1"/>
          <p:cNvSpPr>
            <a:spLocks noChangeArrowheads="1"/>
          </p:cNvSpPr>
          <p:nvPr/>
        </p:nvSpPr>
        <p:spPr bwMode="auto">
          <a:xfrm>
            <a:off x="1269243" y="1306487"/>
            <a:ext cx="6578221" cy="1376363"/>
          </a:xfrm>
          <a:prstGeom prst="roundRect">
            <a:avLst>
              <a:gd name="adj" fmla="val 16667"/>
            </a:avLst>
          </a:prstGeom>
          <a:solidFill>
            <a:srgbClr val="4F81BD">
              <a:alpha val="34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 anchor="ctr"/>
          <a:lstStyle/>
          <a:p>
            <a:pPr algn="ctr"/>
            <a:endParaRPr lang="en-GB" sz="1400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6914" y="1684338"/>
            <a:ext cx="7478096" cy="89058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it-IT" sz="2000" b="1" dirty="0" smtClean="0">
                <a:latin typeface="Times New Roman" pitchFamily="18" charset="0"/>
              </a:rPr>
              <a:t>Il contesto è un concetto ampio che include fattori </a:t>
            </a:r>
            <a:br>
              <a:rPr lang="it-IT" sz="2000" b="1" dirty="0" smtClean="0">
                <a:latin typeface="Times New Roman" pitchFamily="18" charset="0"/>
              </a:rPr>
            </a:br>
            <a:r>
              <a:rPr lang="it-IT" sz="2000" b="1" dirty="0" smtClean="0">
                <a:latin typeface="Times New Roman" pitchFamily="18" charset="0"/>
              </a:rPr>
              <a:t>non solo di carattere fisico od orografico, ma …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747098" y="3985265"/>
            <a:ext cx="5162384" cy="210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La storia del luogo</a:t>
            </a:r>
          </a:p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L’economia locale</a:t>
            </a:r>
          </a:p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 costumi</a:t>
            </a:r>
          </a:p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La normativa che regolamenta le costruzioni </a:t>
            </a:r>
          </a:p>
          <a:p>
            <a:pPr marL="347663" indent="-347663">
              <a:spcBef>
                <a:spcPct val="20000"/>
              </a:spcBef>
              <a:buFontTx/>
              <a:buChar char="•"/>
              <a:defRPr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Etc.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1187450" y="2851150"/>
            <a:ext cx="19446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Quali?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630238" y="691748"/>
            <a:ext cx="777557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00" tIns="10800" rIns="21600" bIns="10800" anchor="ctr" anchorCtr="1"/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Il Contesto progettuale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-3265"/>
            <a:ext cx="9144001" cy="552450"/>
          </a:xfrm>
          <a:prstGeom prst="rect">
            <a:avLst/>
          </a:prstGeom>
          <a:solidFill>
            <a:srgbClr val="F01D00"/>
          </a:solidFill>
          <a:ln w="9525">
            <a:noFill/>
            <a:miter lim="800000"/>
            <a:headEnd/>
            <a:tailEnd/>
          </a:ln>
        </p:spPr>
        <p:txBody>
          <a:bodyPr lIns="18000" tIns="10800" rIns="18000" bIns="10800" anchor="ctr" anchorCtr="1"/>
          <a:lstStyle/>
          <a:p>
            <a:pPr algn="ctr"/>
            <a:r>
              <a:rPr lang="it-IT" sz="1400" dirty="0" smtClean="0">
                <a:latin typeface="Times New Roman" pitchFamily="18" charset="0"/>
              </a:rPr>
              <a:t>Sapienza </a:t>
            </a:r>
            <a:r>
              <a:rPr lang="it-IT" sz="1400" b="1" dirty="0">
                <a:latin typeface="Times New Roman" pitchFamily="18" charset="0"/>
              </a:rPr>
              <a:t>–</a:t>
            </a:r>
            <a:r>
              <a:rPr lang="it-IT" sz="1400" dirty="0">
                <a:latin typeface="Times New Roman" pitchFamily="18" charset="0"/>
              </a:rPr>
              <a:t> Università di  </a:t>
            </a:r>
            <a:r>
              <a:rPr lang="it-IT" sz="1400" dirty="0" smtClean="0">
                <a:latin typeface="Times New Roman" pitchFamily="18" charset="0"/>
              </a:rPr>
              <a:t>Roma – </a:t>
            </a:r>
            <a:r>
              <a:rPr lang="it-IT" sz="1400" dirty="0" err="1" smtClean="0">
                <a:latin typeface="Times New Roman" pitchFamily="18" charset="0"/>
              </a:rPr>
              <a:t>a.a.</a:t>
            </a:r>
            <a:r>
              <a:rPr lang="it-IT" sz="1400" dirty="0" smtClean="0">
                <a:latin typeface="Times New Roman" pitchFamily="18" charset="0"/>
              </a:rPr>
              <a:t> </a:t>
            </a:r>
            <a:r>
              <a:rPr lang="it-IT" sz="1400" dirty="0" smtClean="0">
                <a:latin typeface="Times New Roman" pitchFamily="18" charset="0"/>
              </a:rPr>
              <a:t>2014-15</a:t>
            </a:r>
            <a:endParaRPr lang="it-IT" sz="1400" dirty="0" smtClean="0">
              <a:latin typeface="Times New Roman" pitchFamily="18" charset="0"/>
            </a:endParaRPr>
          </a:p>
          <a:p>
            <a:pPr algn="ctr"/>
            <a:r>
              <a:rPr lang="it-IT" sz="1400" dirty="0" smtClean="0">
                <a:latin typeface="Times New Roman" pitchFamily="18" charset="0"/>
              </a:rPr>
              <a:t>Architettura Tecnica II – 1° Canale  A-K – prof. </a:t>
            </a:r>
            <a:r>
              <a:rPr lang="it-IT" sz="1400" dirty="0">
                <a:latin typeface="Times New Roman" pitchFamily="18" charset="0"/>
              </a:rPr>
              <a:t>Antonio </a:t>
            </a:r>
            <a:r>
              <a:rPr lang="it-IT" sz="1400" dirty="0" smtClean="0">
                <a:latin typeface="Times New Roman" pitchFamily="18" charset="0"/>
              </a:rPr>
              <a:t>Fioravanti – Laboratorio Progettuale</a:t>
            </a:r>
            <a:endParaRPr lang="it-IT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5929330"/>
            <a:ext cx="3429024" cy="500065"/>
          </a:xfrm>
        </p:spPr>
        <p:txBody>
          <a:bodyPr/>
          <a:lstStyle/>
          <a:p>
            <a:pPr marL="0" lvl="0" indent="0">
              <a:buNone/>
            </a:pPr>
            <a:r>
              <a:rPr lang="it-I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Vista da Nord</a:t>
            </a:r>
            <a:endParaRPr lang="it-IT" sz="2400" dirty="0" smtClean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 descr="Termini Foto 01 S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000108"/>
            <a:ext cx="8001056" cy="5000660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>
            <a:off x="5286380" y="2428868"/>
            <a:ext cx="1857388" cy="10715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3786182" y="3500438"/>
            <a:ext cx="1857388" cy="10715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857488" y="4429132"/>
            <a:ext cx="1857388" cy="10715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5572132" y="2071678"/>
            <a:ext cx="2357454" cy="1571636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6200000" flipH="1">
            <a:off x="5464975" y="3036092"/>
            <a:ext cx="1285884" cy="107157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1857356" y="3286124"/>
            <a:ext cx="2857520" cy="207170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714348" y="6572272"/>
            <a:ext cx="5000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214414" y="6429396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Stazione Termini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000496" y="6438149"/>
            <a:ext cx="1857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Via Marsala via Giolitti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429520" y="6438149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Agger Servianum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3500430" y="6572272"/>
            <a:ext cx="50006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6929454" y="6572272"/>
            <a:ext cx="42862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Termini Foto 01 S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071546"/>
            <a:ext cx="8001056" cy="500066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357167"/>
            <a:ext cx="7772400" cy="571503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143620"/>
            <a:ext cx="5143536" cy="500090"/>
          </a:xfrm>
        </p:spPr>
        <p:txBody>
          <a:bodyPr>
            <a:noAutofit/>
          </a:bodyPr>
          <a:lstStyle/>
          <a:p>
            <a:pPr lvl="0" algn="l"/>
            <a:r>
              <a:rPr lang="it-I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Vista zenitale 2 - 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Area di progetto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3563888" y="2492896"/>
            <a:ext cx="1584176" cy="1944216"/>
          </a:xfrm>
          <a:custGeom>
            <a:avLst/>
            <a:gdLst>
              <a:gd name="connsiteX0" fmla="*/ 1253612 w 2787445"/>
              <a:gd name="connsiteY0" fmla="*/ 206477 h 2005780"/>
              <a:gd name="connsiteX1" fmla="*/ 0 w 2787445"/>
              <a:gd name="connsiteY1" fmla="*/ 914400 h 2005780"/>
              <a:gd name="connsiteX2" fmla="*/ 2227006 w 2787445"/>
              <a:gd name="connsiteY2" fmla="*/ 2005780 h 2005780"/>
              <a:gd name="connsiteX3" fmla="*/ 2580967 w 2787445"/>
              <a:gd name="connsiteY3" fmla="*/ 1666567 h 2005780"/>
              <a:gd name="connsiteX4" fmla="*/ 2330245 w 2787445"/>
              <a:gd name="connsiteY4" fmla="*/ 1297858 h 2005780"/>
              <a:gd name="connsiteX5" fmla="*/ 2787445 w 2787445"/>
              <a:gd name="connsiteY5" fmla="*/ 1017638 h 2005780"/>
              <a:gd name="connsiteX6" fmla="*/ 1799303 w 2787445"/>
              <a:gd name="connsiteY6" fmla="*/ 486697 h 2005780"/>
              <a:gd name="connsiteX7" fmla="*/ 2241754 w 2787445"/>
              <a:gd name="connsiteY7" fmla="*/ 206477 h 2005780"/>
              <a:gd name="connsiteX8" fmla="*/ 1991032 w 2787445"/>
              <a:gd name="connsiteY8" fmla="*/ 0 h 2005780"/>
              <a:gd name="connsiteX9" fmla="*/ 1991032 w 2787445"/>
              <a:gd name="connsiteY9" fmla="*/ 0 h 2005780"/>
              <a:gd name="connsiteX10" fmla="*/ 1991032 w 2787445"/>
              <a:gd name="connsiteY10" fmla="*/ 0 h 2005780"/>
              <a:gd name="connsiteX0" fmla="*/ 1253612 w 2787445"/>
              <a:gd name="connsiteY0" fmla="*/ 206477 h 2005780"/>
              <a:gd name="connsiteX1" fmla="*/ 0 w 2787445"/>
              <a:gd name="connsiteY1" fmla="*/ 914400 h 2005780"/>
              <a:gd name="connsiteX2" fmla="*/ 2227006 w 2787445"/>
              <a:gd name="connsiteY2" fmla="*/ 2005780 h 2005780"/>
              <a:gd name="connsiteX3" fmla="*/ 2580967 w 2787445"/>
              <a:gd name="connsiteY3" fmla="*/ 1666567 h 2005780"/>
              <a:gd name="connsiteX4" fmla="*/ 2330245 w 2787445"/>
              <a:gd name="connsiteY4" fmla="*/ 1297858 h 2005780"/>
              <a:gd name="connsiteX5" fmla="*/ 2787445 w 2787445"/>
              <a:gd name="connsiteY5" fmla="*/ 1017638 h 2005780"/>
              <a:gd name="connsiteX6" fmla="*/ 1799303 w 2787445"/>
              <a:gd name="connsiteY6" fmla="*/ 486697 h 2005780"/>
              <a:gd name="connsiteX7" fmla="*/ 2241754 w 2787445"/>
              <a:gd name="connsiteY7" fmla="*/ 206477 h 2005780"/>
              <a:gd name="connsiteX8" fmla="*/ 1991032 w 2787445"/>
              <a:gd name="connsiteY8" fmla="*/ 0 h 2005780"/>
              <a:gd name="connsiteX9" fmla="*/ 1991032 w 2787445"/>
              <a:gd name="connsiteY9" fmla="*/ 0 h 2005780"/>
              <a:gd name="connsiteX10" fmla="*/ 1991032 w 2787445"/>
              <a:gd name="connsiteY10" fmla="*/ 0 h 2005780"/>
              <a:gd name="connsiteX11" fmla="*/ 1253612 w 2787445"/>
              <a:gd name="connsiteY11" fmla="*/ 206477 h 2005780"/>
              <a:gd name="connsiteX0" fmla="*/ 1253612 w 2787445"/>
              <a:gd name="connsiteY0" fmla="*/ 287139 h 2086442"/>
              <a:gd name="connsiteX1" fmla="*/ 0 w 2787445"/>
              <a:gd name="connsiteY1" fmla="*/ 995062 h 2086442"/>
              <a:gd name="connsiteX2" fmla="*/ 2227006 w 2787445"/>
              <a:gd name="connsiteY2" fmla="*/ 2086442 h 2086442"/>
              <a:gd name="connsiteX3" fmla="*/ 2580967 w 2787445"/>
              <a:gd name="connsiteY3" fmla="*/ 1747229 h 2086442"/>
              <a:gd name="connsiteX4" fmla="*/ 2330245 w 2787445"/>
              <a:gd name="connsiteY4" fmla="*/ 1378520 h 2086442"/>
              <a:gd name="connsiteX5" fmla="*/ 2787445 w 2787445"/>
              <a:gd name="connsiteY5" fmla="*/ 1098300 h 2086442"/>
              <a:gd name="connsiteX6" fmla="*/ 1799303 w 2787445"/>
              <a:gd name="connsiteY6" fmla="*/ 567359 h 2086442"/>
              <a:gd name="connsiteX7" fmla="*/ 2241754 w 2787445"/>
              <a:gd name="connsiteY7" fmla="*/ 287139 h 2086442"/>
              <a:gd name="connsiteX8" fmla="*/ 1991032 w 2787445"/>
              <a:gd name="connsiteY8" fmla="*/ 80662 h 2086442"/>
              <a:gd name="connsiteX9" fmla="*/ 1991032 w 2787445"/>
              <a:gd name="connsiteY9" fmla="*/ 80662 h 2086442"/>
              <a:gd name="connsiteX10" fmla="*/ 1904391 w 2787445"/>
              <a:gd name="connsiteY10" fmla="*/ 0 h 2086442"/>
              <a:gd name="connsiteX11" fmla="*/ 1253612 w 2787445"/>
              <a:gd name="connsiteY11" fmla="*/ 287139 h 2086442"/>
              <a:gd name="connsiteX0" fmla="*/ 1253612 w 2787445"/>
              <a:gd name="connsiteY0" fmla="*/ 206477 h 2005780"/>
              <a:gd name="connsiteX1" fmla="*/ 0 w 2787445"/>
              <a:gd name="connsiteY1" fmla="*/ 914400 h 2005780"/>
              <a:gd name="connsiteX2" fmla="*/ 2227006 w 2787445"/>
              <a:gd name="connsiteY2" fmla="*/ 2005780 h 2005780"/>
              <a:gd name="connsiteX3" fmla="*/ 2580967 w 2787445"/>
              <a:gd name="connsiteY3" fmla="*/ 1666567 h 2005780"/>
              <a:gd name="connsiteX4" fmla="*/ 2330245 w 2787445"/>
              <a:gd name="connsiteY4" fmla="*/ 1297858 h 2005780"/>
              <a:gd name="connsiteX5" fmla="*/ 2787445 w 2787445"/>
              <a:gd name="connsiteY5" fmla="*/ 1017638 h 2005780"/>
              <a:gd name="connsiteX6" fmla="*/ 1799303 w 2787445"/>
              <a:gd name="connsiteY6" fmla="*/ 486697 h 2005780"/>
              <a:gd name="connsiteX7" fmla="*/ 2241754 w 2787445"/>
              <a:gd name="connsiteY7" fmla="*/ 206477 h 2005780"/>
              <a:gd name="connsiteX8" fmla="*/ 1991032 w 2787445"/>
              <a:gd name="connsiteY8" fmla="*/ 0 h 2005780"/>
              <a:gd name="connsiteX9" fmla="*/ 1991032 w 2787445"/>
              <a:gd name="connsiteY9" fmla="*/ 0 h 2005780"/>
              <a:gd name="connsiteX10" fmla="*/ 1253612 w 2787445"/>
              <a:gd name="connsiteY10" fmla="*/ 206477 h 2005780"/>
              <a:gd name="connsiteX0" fmla="*/ 1253612 w 2787445"/>
              <a:gd name="connsiteY0" fmla="*/ 287139 h 2086442"/>
              <a:gd name="connsiteX1" fmla="*/ 0 w 2787445"/>
              <a:gd name="connsiteY1" fmla="*/ 995062 h 2086442"/>
              <a:gd name="connsiteX2" fmla="*/ 2227006 w 2787445"/>
              <a:gd name="connsiteY2" fmla="*/ 2086442 h 2086442"/>
              <a:gd name="connsiteX3" fmla="*/ 2580967 w 2787445"/>
              <a:gd name="connsiteY3" fmla="*/ 1747229 h 2086442"/>
              <a:gd name="connsiteX4" fmla="*/ 2330245 w 2787445"/>
              <a:gd name="connsiteY4" fmla="*/ 1378520 h 2086442"/>
              <a:gd name="connsiteX5" fmla="*/ 2787445 w 2787445"/>
              <a:gd name="connsiteY5" fmla="*/ 1098300 h 2086442"/>
              <a:gd name="connsiteX6" fmla="*/ 1799303 w 2787445"/>
              <a:gd name="connsiteY6" fmla="*/ 567359 h 2086442"/>
              <a:gd name="connsiteX7" fmla="*/ 2241754 w 2787445"/>
              <a:gd name="connsiteY7" fmla="*/ 287139 h 2086442"/>
              <a:gd name="connsiteX8" fmla="*/ 1991032 w 2787445"/>
              <a:gd name="connsiteY8" fmla="*/ 80662 h 2086442"/>
              <a:gd name="connsiteX9" fmla="*/ 1904391 w 2787445"/>
              <a:gd name="connsiteY9" fmla="*/ 0 h 2086442"/>
              <a:gd name="connsiteX10" fmla="*/ 1253612 w 2787445"/>
              <a:gd name="connsiteY10" fmla="*/ 287139 h 2086442"/>
              <a:gd name="connsiteX0" fmla="*/ 1904391 w 2787445"/>
              <a:gd name="connsiteY0" fmla="*/ 0 h 2086442"/>
              <a:gd name="connsiteX1" fmla="*/ 0 w 2787445"/>
              <a:gd name="connsiteY1" fmla="*/ 995062 h 2086442"/>
              <a:gd name="connsiteX2" fmla="*/ 2227006 w 2787445"/>
              <a:gd name="connsiteY2" fmla="*/ 2086442 h 2086442"/>
              <a:gd name="connsiteX3" fmla="*/ 2580967 w 2787445"/>
              <a:gd name="connsiteY3" fmla="*/ 1747229 h 2086442"/>
              <a:gd name="connsiteX4" fmla="*/ 2330245 w 2787445"/>
              <a:gd name="connsiteY4" fmla="*/ 1378520 h 2086442"/>
              <a:gd name="connsiteX5" fmla="*/ 2787445 w 2787445"/>
              <a:gd name="connsiteY5" fmla="*/ 1098300 h 2086442"/>
              <a:gd name="connsiteX6" fmla="*/ 1799303 w 2787445"/>
              <a:gd name="connsiteY6" fmla="*/ 567359 h 2086442"/>
              <a:gd name="connsiteX7" fmla="*/ 2241754 w 2787445"/>
              <a:gd name="connsiteY7" fmla="*/ 287139 h 2086442"/>
              <a:gd name="connsiteX8" fmla="*/ 1991032 w 2787445"/>
              <a:gd name="connsiteY8" fmla="*/ 80662 h 2086442"/>
              <a:gd name="connsiteX9" fmla="*/ 1904391 w 2787445"/>
              <a:gd name="connsiteY9" fmla="*/ 0 h 2086442"/>
              <a:gd name="connsiteX0" fmla="*/ 1761515 w 2787445"/>
              <a:gd name="connsiteY0" fmla="*/ 0 h 2229318"/>
              <a:gd name="connsiteX1" fmla="*/ 0 w 2787445"/>
              <a:gd name="connsiteY1" fmla="*/ 1137938 h 2229318"/>
              <a:gd name="connsiteX2" fmla="*/ 2227006 w 2787445"/>
              <a:gd name="connsiteY2" fmla="*/ 2229318 h 2229318"/>
              <a:gd name="connsiteX3" fmla="*/ 2580967 w 2787445"/>
              <a:gd name="connsiteY3" fmla="*/ 1890105 h 2229318"/>
              <a:gd name="connsiteX4" fmla="*/ 2330245 w 2787445"/>
              <a:gd name="connsiteY4" fmla="*/ 1521396 h 2229318"/>
              <a:gd name="connsiteX5" fmla="*/ 2787445 w 2787445"/>
              <a:gd name="connsiteY5" fmla="*/ 1241176 h 2229318"/>
              <a:gd name="connsiteX6" fmla="*/ 1799303 w 2787445"/>
              <a:gd name="connsiteY6" fmla="*/ 710235 h 2229318"/>
              <a:gd name="connsiteX7" fmla="*/ 2241754 w 2787445"/>
              <a:gd name="connsiteY7" fmla="*/ 430015 h 2229318"/>
              <a:gd name="connsiteX8" fmla="*/ 1991032 w 2787445"/>
              <a:gd name="connsiteY8" fmla="*/ 223538 h 2229318"/>
              <a:gd name="connsiteX9" fmla="*/ 1761515 w 2787445"/>
              <a:gd name="connsiteY9" fmla="*/ 0 h 2229318"/>
              <a:gd name="connsiteX0" fmla="*/ 1761515 w 2787445"/>
              <a:gd name="connsiteY0" fmla="*/ 0 h 2229318"/>
              <a:gd name="connsiteX1" fmla="*/ 0 w 2787445"/>
              <a:gd name="connsiteY1" fmla="*/ 1137938 h 2229318"/>
              <a:gd name="connsiteX2" fmla="*/ 2227006 w 2787445"/>
              <a:gd name="connsiteY2" fmla="*/ 2229318 h 2229318"/>
              <a:gd name="connsiteX3" fmla="*/ 2580967 w 2787445"/>
              <a:gd name="connsiteY3" fmla="*/ 1890105 h 2229318"/>
              <a:gd name="connsiteX4" fmla="*/ 2330245 w 2787445"/>
              <a:gd name="connsiteY4" fmla="*/ 1521396 h 2229318"/>
              <a:gd name="connsiteX5" fmla="*/ 2787445 w 2787445"/>
              <a:gd name="connsiteY5" fmla="*/ 1241176 h 2229318"/>
              <a:gd name="connsiteX6" fmla="*/ 1799303 w 2787445"/>
              <a:gd name="connsiteY6" fmla="*/ 710235 h 2229318"/>
              <a:gd name="connsiteX7" fmla="*/ 2241754 w 2787445"/>
              <a:gd name="connsiteY7" fmla="*/ 430015 h 2229318"/>
              <a:gd name="connsiteX8" fmla="*/ 2190143 w 2787445"/>
              <a:gd name="connsiteY8" fmla="*/ 142876 h 2229318"/>
              <a:gd name="connsiteX9" fmla="*/ 1761515 w 2787445"/>
              <a:gd name="connsiteY9" fmla="*/ 0 h 2229318"/>
              <a:gd name="connsiteX0" fmla="*/ 1761515 w 2787445"/>
              <a:gd name="connsiteY0" fmla="*/ 0 h 2229318"/>
              <a:gd name="connsiteX1" fmla="*/ 0 w 2787445"/>
              <a:gd name="connsiteY1" fmla="*/ 1137938 h 2229318"/>
              <a:gd name="connsiteX2" fmla="*/ 2227006 w 2787445"/>
              <a:gd name="connsiteY2" fmla="*/ 2229318 h 2229318"/>
              <a:gd name="connsiteX3" fmla="*/ 2580967 w 2787445"/>
              <a:gd name="connsiteY3" fmla="*/ 1890105 h 2229318"/>
              <a:gd name="connsiteX4" fmla="*/ 2330245 w 2787445"/>
              <a:gd name="connsiteY4" fmla="*/ 1521396 h 2229318"/>
              <a:gd name="connsiteX5" fmla="*/ 2787445 w 2787445"/>
              <a:gd name="connsiteY5" fmla="*/ 1241176 h 2229318"/>
              <a:gd name="connsiteX6" fmla="*/ 1799303 w 2787445"/>
              <a:gd name="connsiteY6" fmla="*/ 710235 h 2229318"/>
              <a:gd name="connsiteX7" fmla="*/ 2241754 w 2787445"/>
              <a:gd name="connsiteY7" fmla="*/ 430015 h 2229318"/>
              <a:gd name="connsiteX8" fmla="*/ 1761515 w 2787445"/>
              <a:gd name="connsiteY8" fmla="*/ 0 h 2229318"/>
              <a:gd name="connsiteX0" fmla="*/ 1761515 w 2787445"/>
              <a:gd name="connsiteY0" fmla="*/ 0 h 2015004"/>
              <a:gd name="connsiteX1" fmla="*/ 0 w 2787445"/>
              <a:gd name="connsiteY1" fmla="*/ 923624 h 2015004"/>
              <a:gd name="connsiteX2" fmla="*/ 2227006 w 2787445"/>
              <a:gd name="connsiteY2" fmla="*/ 2015004 h 2015004"/>
              <a:gd name="connsiteX3" fmla="*/ 2580967 w 2787445"/>
              <a:gd name="connsiteY3" fmla="*/ 1675791 h 2015004"/>
              <a:gd name="connsiteX4" fmla="*/ 2330245 w 2787445"/>
              <a:gd name="connsiteY4" fmla="*/ 1307082 h 2015004"/>
              <a:gd name="connsiteX5" fmla="*/ 2787445 w 2787445"/>
              <a:gd name="connsiteY5" fmla="*/ 1026862 h 2015004"/>
              <a:gd name="connsiteX6" fmla="*/ 1799303 w 2787445"/>
              <a:gd name="connsiteY6" fmla="*/ 495921 h 2015004"/>
              <a:gd name="connsiteX7" fmla="*/ 2241754 w 2787445"/>
              <a:gd name="connsiteY7" fmla="*/ 215701 h 2015004"/>
              <a:gd name="connsiteX8" fmla="*/ 1761515 w 2787445"/>
              <a:gd name="connsiteY8" fmla="*/ 0 h 2015004"/>
              <a:gd name="connsiteX0" fmla="*/ 1761515 w 2787445"/>
              <a:gd name="connsiteY0" fmla="*/ 0 h 2071702"/>
              <a:gd name="connsiteX1" fmla="*/ 0 w 2787445"/>
              <a:gd name="connsiteY1" fmla="*/ 923624 h 2071702"/>
              <a:gd name="connsiteX2" fmla="*/ 1975829 w 2787445"/>
              <a:gd name="connsiteY2" fmla="*/ 2071702 h 2071702"/>
              <a:gd name="connsiteX3" fmla="*/ 2580967 w 2787445"/>
              <a:gd name="connsiteY3" fmla="*/ 1675791 h 2071702"/>
              <a:gd name="connsiteX4" fmla="*/ 2330245 w 2787445"/>
              <a:gd name="connsiteY4" fmla="*/ 1307082 h 2071702"/>
              <a:gd name="connsiteX5" fmla="*/ 2787445 w 2787445"/>
              <a:gd name="connsiteY5" fmla="*/ 1026862 h 2071702"/>
              <a:gd name="connsiteX6" fmla="*/ 1799303 w 2787445"/>
              <a:gd name="connsiteY6" fmla="*/ 495921 h 2071702"/>
              <a:gd name="connsiteX7" fmla="*/ 2241754 w 2787445"/>
              <a:gd name="connsiteY7" fmla="*/ 215701 h 2071702"/>
              <a:gd name="connsiteX8" fmla="*/ 1761515 w 2787445"/>
              <a:gd name="connsiteY8" fmla="*/ 0 h 2071702"/>
              <a:gd name="connsiteX0" fmla="*/ 1761515 w 2787445"/>
              <a:gd name="connsiteY0" fmla="*/ 0 h 2071702"/>
              <a:gd name="connsiteX1" fmla="*/ 0 w 2787445"/>
              <a:gd name="connsiteY1" fmla="*/ 923624 h 2071702"/>
              <a:gd name="connsiteX2" fmla="*/ 1975829 w 2787445"/>
              <a:gd name="connsiteY2" fmla="*/ 2071702 h 2071702"/>
              <a:gd name="connsiteX3" fmla="*/ 2047267 w 2787445"/>
              <a:gd name="connsiteY3" fmla="*/ 1714512 h 2071702"/>
              <a:gd name="connsiteX4" fmla="*/ 2330245 w 2787445"/>
              <a:gd name="connsiteY4" fmla="*/ 1307082 h 2071702"/>
              <a:gd name="connsiteX5" fmla="*/ 2787445 w 2787445"/>
              <a:gd name="connsiteY5" fmla="*/ 1026862 h 2071702"/>
              <a:gd name="connsiteX6" fmla="*/ 1799303 w 2787445"/>
              <a:gd name="connsiteY6" fmla="*/ 495921 h 2071702"/>
              <a:gd name="connsiteX7" fmla="*/ 2241754 w 2787445"/>
              <a:gd name="connsiteY7" fmla="*/ 215701 h 2071702"/>
              <a:gd name="connsiteX8" fmla="*/ 1761515 w 2787445"/>
              <a:gd name="connsiteY8" fmla="*/ 0 h 2071702"/>
              <a:gd name="connsiteX0" fmla="*/ 1761515 w 2787445"/>
              <a:gd name="connsiteY0" fmla="*/ 0 h 1928826"/>
              <a:gd name="connsiteX1" fmla="*/ 0 w 2787445"/>
              <a:gd name="connsiteY1" fmla="*/ 923624 h 1928826"/>
              <a:gd name="connsiteX2" fmla="*/ 1761515 w 2787445"/>
              <a:gd name="connsiteY2" fmla="*/ 1928826 h 1928826"/>
              <a:gd name="connsiteX3" fmla="*/ 2047267 w 2787445"/>
              <a:gd name="connsiteY3" fmla="*/ 1714512 h 1928826"/>
              <a:gd name="connsiteX4" fmla="*/ 2330245 w 2787445"/>
              <a:gd name="connsiteY4" fmla="*/ 1307082 h 1928826"/>
              <a:gd name="connsiteX5" fmla="*/ 2787445 w 2787445"/>
              <a:gd name="connsiteY5" fmla="*/ 1026862 h 1928826"/>
              <a:gd name="connsiteX6" fmla="*/ 1799303 w 2787445"/>
              <a:gd name="connsiteY6" fmla="*/ 495921 h 1928826"/>
              <a:gd name="connsiteX7" fmla="*/ 2241754 w 2787445"/>
              <a:gd name="connsiteY7" fmla="*/ 215701 h 1928826"/>
              <a:gd name="connsiteX8" fmla="*/ 1761515 w 2787445"/>
              <a:gd name="connsiteY8" fmla="*/ 0 h 1928826"/>
              <a:gd name="connsiteX0" fmla="*/ 1571636 w 2597566"/>
              <a:gd name="connsiteY0" fmla="*/ 0 h 1928826"/>
              <a:gd name="connsiteX1" fmla="*/ 0 w 2597566"/>
              <a:gd name="connsiteY1" fmla="*/ 785818 h 1928826"/>
              <a:gd name="connsiteX2" fmla="*/ 1571636 w 2597566"/>
              <a:gd name="connsiteY2" fmla="*/ 1928826 h 1928826"/>
              <a:gd name="connsiteX3" fmla="*/ 1857388 w 2597566"/>
              <a:gd name="connsiteY3" fmla="*/ 1714512 h 1928826"/>
              <a:gd name="connsiteX4" fmla="*/ 2140366 w 2597566"/>
              <a:gd name="connsiteY4" fmla="*/ 1307082 h 1928826"/>
              <a:gd name="connsiteX5" fmla="*/ 2597566 w 2597566"/>
              <a:gd name="connsiteY5" fmla="*/ 1026862 h 1928826"/>
              <a:gd name="connsiteX6" fmla="*/ 1609424 w 2597566"/>
              <a:gd name="connsiteY6" fmla="*/ 495921 h 1928826"/>
              <a:gd name="connsiteX7" fmla="*/ 2051875 w 2597566"/>
              <a:gd name="connsiteY7" fmla="*/ 215701 h 1928826"/>
              <a:gd name="connsiteX8" fmla="*/ 1571636 w 2597566"/>
              <a:gd name="connsiteY8" fmla="*/ 0 h 1928826"/>
              <a:gd name="connsiteX0" fmla="*/ 1285885 w 2311815"/>
              <a:gd name="connsiteY0" fmla="*/ 0 h 1928826"/>
              <a:gd name="connsiteX1" fmla="*/ 0 w 2311815"/>
              <a:gd name="connsiteY1" fmla="*/ 1000132 h 1928826"/>
              <a:gd name="connsiteX2" fmla="*/ 1285885 w 2311815"/>
              <a:gd name="connsiteY2" fmla="*/ 1928826 h 1928826"/>
              <a:gd name="connsiteX3" fmla="*/ 1571637 w 2311815"/>
              <a:gd name="connsiteY3" fmla="*/ 1714512 h 1928826"/>
              <a:gd name="connsiteX4" fmla="*/ 1854615 w 2311815"/>
              <a:gd name="connsiteY4" fmla="*/ 1307082 h 1928826"/>
              <a:gd name="connsiteX5" fmla="*/ 2311815 w 2311815"/>
              <a:gd name="connsiteY5" fmla="*/ 1026862 h 1928826"/>
              <a:gd name="connsiteX6" fmla="*/ 1323673 w 2311815"/>
              <a:gd name="connsiteY6" fmla="*/ 495921 h 1928826"/>
              <a:gd name="connsiteX7" fmla="*/ 1766124 w 2311815"/>
              <a:gd name="connsiteY7" fmla="*/ 215701 h 1928826"/>
              <a:gd name="connsiteX8" fmla="*/ 1285885 w 2311815"/>
              <a:gd name="connsiteY8" fmla="*/ 0 h 1928826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7 w 2311815"/>
              <a:gd name="connsiteY3" fmla="*/ 1643074 h 1857388"/>
              <a:gd name="connsiteX4" fmla="*/ 1854615 w 2311815"/>
              <a:gd name="connsiteY4" fmla="*/ 1235644 h 1857388"/>
              <a:gd name="connsiteX5" fmla="*/ 2311815 w 2311815"/>
              <a:gd name="connsiteY5" fmla="*/ 955424 h 1857388"/>
              <a:gd name="connsiteX6" fmla="*/ 1323673 w 2311815"/>
              <a:gd name="connsiteY6" fmla="*/ 424483 h 1857388"/>
              <a:gd name="connsiteX7" fmla="*/ 1766124 w 2311815"/>
              <a:gd name="connsiteY7" fmla="*/ 144263 h 1857388"/>
              <a:gd name="connsiteX8" fmla="*/ 1071570 w 2311815"/>
              <a:gd name="connsiteY8" fmla="*/ 0 h 1857388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7 w 2311815"/>
              <a:gd name="connsiteY3" fmla="*/ 1643074 h 1857388"/>
              <a:gd name="connsiteX4" fmla="*/ 1854615 w 2311815"/>
              <a:gd name="connsiteY4" fmla="*/ 1235644 h 1857388"/>
              <a:gd name="connsiteX5" fmla="*/ 2311815 w 2311815"/>
              <a:gd name="connsiteY5" fmla="*/ 955424 h 1857388"/>
              <a:gd name="connsiteX6" fmla="*/ 1323673 w 2311815"/>
              <a:gd name="connsiteY6" fmla="*/ 424483 h 1857388"/>
              <a:gd name="connsiteX7" fmla="*/ 1285884 w 2311815"/>
              <a:gd name="connsiteY7" fmla="*/ 214314 h 1857388"/>
              <a:gd name="connsiteX8" fmla="*/ 1071570 w 2311815"/>
              <a:gd name="connsiteY8" fmla="*/ 0 h 1857388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7 w 2311815"/>
              <a:gd name="connsiteY3" fmla="*/ 1643074 h 1857388"/>
              <a:gd name="connsiteX4" fmla="*/ 1854615 w 2311815"/>
              <a:gd name="connsiteY4" fmla="*/ 1235644 h 1857388"/>
              <a:gd name="connsiteX5" fmla="*/ 2311815 w 2311815"/>
              <a:gd name="connsiteY5" fmla="*/ 955424 h 1857388"/>
              <a:gd name="connsiteX6" fmla="*/ 1000132 w 2311815"/>
              <a:gd name="connsiteY6" fmla="*/ 428628 h 1857388"/>
              <a:gd name="connsiteX7" fmla="*/ 1285884 w 2311815"/>
              <a:gd name="connsiteY7" fmla="*/ 214314 h 1857388"/>
              <a:gd name="connsiteX8" fmla="*/ 1071570 w 2311815"/>
              <a:gd name="connsiteY8" fmla="*/ 0 h 1857388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7 w 2311815"/>
              <a:gd name="connsiteY3" fmla="*/ 1643074 h 1857388"/>
              <a:gd name="connsiteX4" fmla="*/ 1854615 w 2311815"/>
              <a:gd name="connsiteY4" fmla="*/ 1235644 h 1857388"/>
              <a:gd name="connsiteX5" fmla="*/ 2311815 w 2311815"/>
              <a:gd name="connsiteY5" fmla="*/ 955424 h 1857388"/>
              <a:gd name="connsiteX6" fmla="*/ 1000132 w 2311815"/>
              <a:gd name="connsiteY6" fmla="*/ 428628 h 1857388"/>
              <a:gd name="connsiteX7" fmla="*/ 1285884 w 2311815"/>
              <a:gd name="connsiteY7" fmla="*/ 214314 h 1857388"/>
              <a:gd name="connsiteX8" fmla="*/ 1071570 w 2311815"/>
              <a:gd name="connsiteY8" fmla="*/ 0 h 1857388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6 w 2311815"/>
              <a:gd name="connsiteY3" fmla="*/ 1571636 h 1857388"/>
              <a:gd name="connsiteX4" fmla="*/ 1854615 w 2311815"/>
              <a:gd name="connsiteY4" fmla="*/ 1235644 h 1857388"/>
              <a:gd name="connsiteX5" fmla="*/ 2311815 w 2311815"/>
              <a:gd name="connsiteY5" fmla="*/ 955424 h 1857388"/>
              <a:gd name="connsiteX6" fmla="*/ 1000132 w 2311815"/>
              <a:gd name="connsiteY6" fmla="*/ 428628 h 1857388"/>
              <a:gd name="connsiteX7" fmla="*/ 1285884 w 2311815"/>
              <a:gd name="connsiteY7" fmla="*/ 214314 h 1857388"/>
              <a:gd name="connsiteX8" fmla="*/ 1071570 w 2311815"/>
              <a:gd name="connsiteY8" fmla="*/ 0 h 1857388"/>
              <a:gd name="connsiteX0" fmla="*/ 1071570 w 2311815"/>
              <a:gd name="connsiteY0" fmla="*/ 0 h 1857388"/>
              <a:gd name="connsiteX1" fmla="*/ 0 w 2311815"/>
              <a:gd name="connsiteY1" fmla="*/ 928694 h 1857388"/>
              <a:gd name="connsiteX2" fmla="*/ 1285885 w 2311815"/>
              <a:gd name="connsiteY2" fmla="*/ 1857388 h 1857388"/>
              <a:gd name="connsiteX3" fmla="*/ 1571636 w 2311815"/>
              <a:gd name="connsiteY3" fmla="*/ 1571636 h 1857388"/>
              <a:gd name="connsiteX4" fmla="*/ 1285884 w 2311815"/>
              <a:gd name="connsiteY4" fmla="*/ 1357322 h 1857388"/>
              <a:gd name="connsiteX5" fmla="*/ 2311815 w 2311815"/>
              <a:gd name="connsiteY5" fmla="*/ 955424 h 1857388"/>
              <a:gd name="connsiteX6" fmla="*/ 1000132 w 2311815"/>
              <a:gd name="connsiteY6" fmla="*/ 428628 h 1857388"/>
              <a:gd name="connsiteX7" fmla="*/ 1285884 w 2311815"/>
              <a:gd name="connsiteY7" fmla="*/ 214314 h 1857388"/>
              <a:gd name="connsiteX8" fmla="*/ 1071570 w 2311815"/>
              <a:gd name="connsiteY8" fmla="*/ 0 h 1857388"/>
              <a:gd name="connsiteX0" fmla="*/ 1071570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285884 w 1714512"/>
              <a:gd name="connsiteY4" fmla="*/ 1357322 h 1857388"/>
              <a:gd name="connsiteX5" fmla="*/ 1714512 w 1714512"/>
              <a:gd name="connsiteY5" fmla="*/ 1143008 h 1857388"/>
              <a:gd name="connsiteX6" fmla="*/ 1000132 w 1714512"/>
              <a:gd name="connsiteY6" fmla="*/ 428628 h 1857388"/>
              <a:gd name="connsiteX7" fmla="*/ 1285884 w 1714512"/>
              <a:gd name="connsiteY7" fmla="*/ 214314 h 1857388"/>
              <a:gd name="connsiteX8" fmla="*/ 1071570 w 1714512"/>
              <a:gd name="connsiteY8" fmla="*/ 0 h 1857388"/>
              <a:gd name="connsiteX0" fmla="*/ 1071570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428760 w 1714512"/>
              <a:gd name="connsiteY4" fmla="*/ 1357322 h 1857388"/>
              <a:gd name="connsiteX5" fmla="*/ 1714512 w 1714512"/>
              <a:gd name="connsiteY5" fmla="*/ 1143008 h 1857388"/>
              <a:gd name="connsiteX6" fmla="*/ 1000132 w 1714512"/>
              <a:gd name="connsiteY6" fmla="*/ 428628 h 1857388"/>
              <a:gd name="connsiteX7" fmla="*/ 1285884 w 1714512"/>
              <a:gd name="connsiteY7" fmla="*/ 214314 h 1857388"/>
              <a:gd name="connsiteX8" fmla="*/ 1071570 w 1714512"/>
              <a:gd name="connsiteY8" fmla="*/ 0 h 1857388"/>
              <a:gd name="connsiteX0" fmla="*/ 1071570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428760 w 1714512"/>
              <a:gd name="connsiteY4" fmla="*/ 1357322 h 1857388"/>
              <a:gd name="connsiteX5" fmla="*/ 1714512 w 1714512"/>
              <a:gd name="connsiteY5" fmla="*/ 1143008 h 1857388"/>
              <a:gd name="connsiteX6" fmla="*/ 928694 w 1714512"/>
              <a:gd name="connsiteY6" fmla="*/ 500066 h 1857388"/>
              <a:gd name="connsiteX7" fmla="*/ 1285884 w 1714512"/>
              <a:gd name="connsiteY7" fmla="*/ 214314 h 1857388"/>
              <a:gd name="connsiteX8" fmla="*/ 1071570 w 1714512"/>
              <a:gd name="connsiteY8" fmla="*/ 0 h 1857388"/>
              <a:gd name="connsiteX0" fmla="*/ 1000132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428760 w 1714512"/>
              <a:gd name="connsiteY4" fmla="*/ 1357322 h 1857388"/>
              <a:gd name="connsiteX5" fmla="*/ 1714512 w 1714512"/>
              <a:gd name="connsiteY5" fmla="*/ 1143008 h 1857388"/>
              <a:gd name="connsiteX6" fmla="*/ 928694 w 1714512"/>
              <a:gd name="connsiteY6" fmla="*/ 500066 h 1857388"/>
              <a:gd name="connsiteX7" fmla="*/ 1285884 w 1714512"/>
              <a:gd name="connsiteY7" fmla="*/ 214314 h 1857388"/>
              <a:gd name="connsiteX8" fmla="*/ 1000132 w 1714512"/>
              <a:gd name="connsiteY8" fmla="*/ 0 h 1857388"/>
              <a:gd name="connsiteX0" fmla="*/ 1000132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428760 w 1714512"/>
              <a:gd name="connsiteY4" fmla="*/ 1357322 h 1857388"/>
              <a:gd name="connsiteX5" fmla="*/ 1714512 w 1714512"/>
              <a:gd name="connsiteY5" fmla="*/ 1143008 h 1857388"/>
              <a:gd name="connsiteX6" fmla="*/ 928694 w 1714512"/>
              <a:gd name="connsiteY6" fmla="*/ 500066 h 1857388"/>
              <a:gd name="connsiteX7" fmla="*/ 1214446 w 1714512"/>
              <a:gd name="connsiteY7" fmla="*/ 214314 h 1857388"/>
              <a:gd name="connsiteX8" fmla="*/ 1000132 w 1714512"/>
              <a:gd name="connsiteY8" fmla="*/ 0 h 1857388"/>
              <a:gd name="connsiteX0" fmla="*/ 1000132 w 1714512"/>
              <a:gd name="connsiteY0" fmla="*/ 0 h 1857388"/>
              <a:gd name="connsiteX1" fmla="*/ 0 w 1714512"/>
              <a:gd name="connsiteY1" fmla="*/ 928694 h 1857388"/>
              <a:gd name="connsiteX2" fmla="*/ 1285885 w 1714512"/>
              <a:gd name="connsiteY2" fmla="*/ 1857388 h 1857388"/>
              <a:gd name="connsiteX3" fmla="*/ 1571636 w 1714512"/>
              <a:gd name="connsiteY3" fmla="*/ 1571636 h 1857388"/>
              <a:gd name="connsiteX4" fmla="*/ 1428760 w 1714512"/>
              <a:gd name="connsiteY4" fmla="*/ 1357322 h 1857388"/>
              <a:gd name="connsiteX5" fmla="*/ 1714512 w 1714512"/>
              <a:gd name="connsiteY5" fmla="*/ 1071570 h 1857388"/>
              <a:gd name="connsiteX6" fmla="*/ 928694 w 1714512"/>
              <a:gd name="connsiteY6" fmla="*/ 500066 h 1857388"/>
              <a:gd name="connsiteX7" fmla="*/ 1214446 w 1714512"/>
              <a:gd name="connsiteY7" fmla="*/ 214314 h 1857388"/>
              <a:gd name="connsiteX8" fmla="*/ 1000132 w 1714512"/>
              <a:gd name="connsiteY8" fmla="*/ 0 h 1857388"/>
              <a:gd name="connsiteX0" fmla="*/ 1000132 w 1643074"/>
              <a:gd name="connsiteY0" fmla="*/ 0 h 1857388"/>
              <a:gd name="connsiteX1" fmla="*/ 0 w 1643074"/>
              <a:gd name="connsiteY1" fmla="*/ 928694 h 1857388"/>
              <a:gd name="connsiteX2" fmla="*/ 1285885 w 1643074"/>
              <a:gd name="connsiteY2" fmla="*/ 1857388 h 1857388"/>
              <a:gd name="connsiteX3" fmla="*/ 1571636 w 1643074"/>
              <a:gd name="connsiteY3" fmla="*/ 1571636 h 1857388"/>
              <a:gd name="connsiteX4" fmla="*/ 1428760 w 1643074"/>
              <a:gd name="connsiteY4" fmla="*/ 1357322 h 1857388"/>
              <a:gd name="connsiteX5" fmla="*/ 1643074 w 1643074"/>
              <a:gd name="connsiteY5" fmla="*/ 1071570 h 1857388"/>
              <a:gd name="connsiteX6" fmla="*/ 928694 w 1643074"/>
              <a:gd name="connsiteY6" fmla="*/ 500066 h 1857388"/>
              <a:gd name="connsiteX7" fmla="*/ 1214446 w 1643074"/>
              <a:gd name="connsiteY7" fmla="*/ 214314 h 1857388"/>
              <a:gd name="connsiteX8" fmla="*/ 1000132 w 1643074"/>
              <a:gd name="connsiteY8" fmla="*/ 0 h 1857388"/>
              <a:gd name="connsiteX0" fmla="*/ 1000132 w 1643074"/>
              <a:gd name="connsiteY0" fmla="*/ 0 h 1714512"/>
              <a:gd name="connsiteX1" fmla="*/ 0 w 1643074"/>
              <a:gd name="connsiteY1" fmla="*/ 928694 h 1714512"/>
              <a:gd name="connsiteX2" fmla="*/ 1071570 w 1643074"/>
              <a:gd name="connsiteY2" fmla="*/ 1714512 h 1714512"/>
              <a:gd name="connsiteX3" fmla="*/ 1571636 w 1643074"/>
              <a:gd name="connsiteY3" fmla="*/ 1571636 h 1714512"/>
              <a:gd name="connsiteX4" fmla="*/ 1428760 w 1643074"/>
              <a:gd name="connsiteY4" fmla="*/ 1357322 h 1714512"/>
              <a:gd name="connsiteX5" fmla="*/ 1643074 w 1643074"/>
              <a:gd name="connsiteY5" fmla="*/ 1071570 h 1714512"/>
              <a:gd name="connsiteX6" fmla="*/ 928694 w 1643074"/>
              <a:gd name="connsiteY6" fmla="*/ 500066 h 1714512"/>
              <a:gd name="connsiteX7" fmla="*/ 1214446 w 1643074"/>
              <a:gd name="connsiteY7" fmla="*/ 214314 h 1714512"/>
              <a:gd name="connsiteX8" fmla="*/ 1000132 w 1643074"/>
              <a:gd name="connsiteY8" fmla="*/ 0 h 1714512"/>
              <a:gd name="connsiteX0" fmla="*/ 1000132 w 1643074"/>
              <a:gd name="connsiteY0" fmla="*/ 0 h 1714512"/>
              <a:gd name="connsiteX1" fmla="*/ 0 w 1643074"/>
              <a:gd name="connsiteY1" fmla="*/ 928694 h 1714512"/>
              <a:gd name="connsiteX2" fmla="*/ 1071570 w 1643074"/>
              <a:gd name="connsiteY2" fmla="*/ 1714512 h 1714512"/>
              <a:gd name="connsiteX3" fmla="*/ 1357322 w 1643074"/>
              <a:gd name="connsiteY3" fmla="*/ 1428760 h 1714512"/>
              <a:gd name="connsiteX4" fmla="*/ 1428760 w 1643074"/>
              <a:gd name="connsiteY4" fmla="*/ 1357322 h 1714512"/>
              <a:gd name="connsiteX5" fmla="*/ 1643074 w 1643074"/>
              <a:gd name="connsiteY5" fmla="*/ 1071570 h 1714512"/>
              <a:gd name="connsiteX6" fmla="*/ 928694 w 1643074"/>
              <a:gd name="connsiteY6" fmla="*/ 500066 h 1714512"/>
              <a:gd name="connsiteX7" fmla="*/ 1214446 w 1643074"/>
              <a:gd name="connsiteY7" fmla="*/ 214314 h 1714512"/>
              <a:gd name="connsiteX8" fmla="*/ 1000132 w 1643074"/>
              <a:gd name="connsiteY8" fmla="*/ 0 h 1714512"/>
              <a:gd name="connsiteX0" fmla="*/ 1000132 w 1643074"/>
              <a:gd name="connsiteY0" fmla="*/ 0 h 1714512"/>
              <a:gd name="connsiteX1" fmla="*/ 0 w 1643074"/>
              <a:gd name="connsiteY1" fmla="*/ 928694 h 1714512"/>
              <a:gd name="connsiteX2" fmla="*/ 1071570 w 1643074"/>
              <a:gd name="connsiteY2" fmla="*/ 1714512 h 1714512"/>
              <a:gd name="connsiteX3" fmla="*/ 1428760 w 1643074"/>
              <a:gd name="connsiteY3" fmla="*/ 1357322 h 1714512"/>
              <a:gd name="connsiteX4" fmla="*/ 1643074 w 1643074"/>
              <a:gd name="connsiteY4" fmla="*/ 1071570 h 1714512"/>
              <a:gd name="connsiteX5" fmla="*/ 928694 w 1643074"/>
              <a:gd name="connsiteY5" fmla="*/ 500066 h 1714512"/>
              <a:gd name="connsiteX6" fmla="*/ 1214446 w 1643074"/>
              <a:gd name="connsiteY6" fmla="*/ 214314 h 1714512"/>
              <a:gd name="connsiteX7" fmla="*/ 1000132 w 1643074"/>
              <a:gd name="connsiteY7" fmla="*/ 0 h 1714512"/>
              <a:gd name="connsiteX0" fmla="*/ 1000132 w 1643074"/>
              <a:gd name="connsiteY0" fmla="*/ 0 h 1714512"/>
              <a:gd name="connsiteX1" fmla="*/ 0 w 1643074"/>
              <a:gd name="connsiteY1" fmla="*/ 928694 h 1714512"/>
              <a:gd name="connsiteX2" fmla="*/ 1071570 w 1643074"/>
              <a:gd name="connsiteY2" fmla="*/ 1714512 h 1714512"/>
              <a:gd name="connsiteX3" fmla="*/ 1643074 w 1643074"/>
              <a:gd name="connsiteY3" fmla="*/ 1071570 h 1714512"/>
              <a:gd name="connsiteX4" fmla="*/ 928694 w 1643074"/>
              <a:gd name="connsiteY4" fmla="*/ 500066 h 1714512"/>
              <a:gd name="connsiteX5" fmla="*/ 1214446 w 1643074"/>
              <a:gd name="connsiteY5" fmla="*/ 214314 h 1714512"/>
              <a:gd name="connsiteX6" fmla="*/ 1000132 w 1643074"/>
              <a:gd name="connsiteY6" fmla="*/ 0 h 1714512"/>
              <a:gd name="connsiteX0" fmla="*/ 1224136 w 1643074"/>
              <a:gd name="connsiteY0" fmla="*/ 0 h 1858528"/>
              <a:gd name="connsiteX1" fmla="*/ 0 w 1643074"/>
              <a:gd name="connsiteY1" fmla="*/ 1072710 h 1858528"/>
              <a:gd name="connsiteX2" fmla="*/ 1071570 w 1643074"/>
              <a:gd name="connsiteY2" fmla="*/ 1858528 h 1858528"/>
              <a:gd name="connsiteX3" fmla="*/ 1643074 w 1643074"/>
              <a:gd name="connsiteY3" fmla="*/ 1215586 h 1858528"/>
              <a:gd name="connsiteX4" fmla="*/ 928694 w 1643074"/>
              <a:gd name="connsiteY4" fmla="*/ 644082 h 1858528"/>
              <a:gd name="connsiteX5" fmla="*/ 1214446 w 1643074"/>
              <a:gd name="connsiteY5" fmla="*/ 358330 h 1858528"/>
              <a:gd name="connsiteX6" fmla="*/ 1224136 w 1643074"/>
              <a:gd name="connsiteY6" fmla="*/ 0 h 1858528"/>
              <a:gd name="connsiteX0" fmla="*/ 1224136 w 1643074"/>
              <a:gd name="connsiteY0" fmla="*/ 0 h 1858528"/>
              <a:gd name="connsiteX1" fmla="*/ 0 w 1643074"/>
              <a:gd name="connsiteY1" fmla="*/ 1072710 h 1858528"/>
              <a:gd name="connsiteX2" fmla="*/ 1071570 w 1643074"/>
              <a:gd name="connsiteY2" fmla="*/ 1858528 h 1858528"/>
              <a:gd name="connsiteX3" fmla="*/ 1643074 w 1643074"/>
              <a:gd name="connsiteY3" fmla="*/ 1215586 h 1858528"/>
              <a:gd name="connsiteX4" fmla="*/ 928694 w 1643074"/>
              <a:gd name="connsiteY4" fmla="*/ 644082 h 1858528"/>
              <a:gd name="connsiteX5" fmla="*/ 1368152 w 1643074"/>
              <a:gd name="connsiteY5" fmla="*/ 216024 h 1858528"/>
              <a:gd name="connsiteX6" fmla="*/ 1224136 w 1643074"/>
              <a:gd name="connsiteY6" fmla="*/ 0 h 1858528"/>
              <a:gd name="connsiteX0" fmla="*/ 1224136 w 1643074"/>
              <a:gd name="connsiteY0" fmla="*/ 0 h 1858528"/>
              <a:gd name="connsiteX1" fmla="*/ 0 w 1643074"/>
              <a:gd name="connsiteY1" fmla="*/ 1072710 h 1858528"/>
              <a:gd name="connsiteX2" fmla="*/ 1071570 w 1643074"/>
              <a:gd name="connsiteY2" fmla="*/ 1858528 h 1858528"/>
              <a:gd name="connsiteX3" fmla="*/ 1643074 w 1643074"/>
              <a:gd name="connsiteY3" fmla="*/ 1215586 h 1858528"/>
              <a:gd name="connsiteX4" fmla="*/ 1152128 w 1643074"/>
              <a:gd name="connsiteY4" fmla="*/ 504056 h 1858528"/>
              <a:gd name="connsiteX5" fmla="*/ 1368152 w 1643074"/>
              <a:gd name="connsiteY5" fmla="*/ 216024 h 1858528"/>
              <a:gd name="connsiteX6" fmla="*/ 1224136 w 1643074"/>
              <a:gd name="connsiteY6" fmla="*/ 0 h 1858528"/>
              <a:gd name="connsiteX0" fmla="*/ 1224136 w 1584176"/>
              <a:gd name="connsiteY0" fmla="*/ 0 h 1858528"/>
              <a:gd name="connsiteX1" fmla="*/ 0 w 1584176"/>
              <a:gd name="connsiteY1" fmla="*/ 1072710 h 1858528"/>
              <a:gd name="connsiteX2" fmla="*/ 1071570 w 1584176"/>
              <a:gd name="connsiteY2" fmla="*/ 1858528 h 1858528"/>
              <a:gd name="connsiteX3" fmla="*/ 1584176 w 1584176"/>
              <a:gd name="connsiteY3" fmla="*/ 1296144 h 1858528"/>
              <a:gd name="connsiteX4" fmla="*/ 1152128 w 1584176"/>
              <a:gd name="connsiteY4" fmla="*/ 504056 h 1858528"/>
              <a:gd name="connsiteX5" fmla="*/ 1368152 w 1584176"/>
              <a:gd name="connsiteY5" fmla="*/ 216024 h 1858528"/>
              <a:gd name="connsiteX6" fmla="*/ 1224136 w 1584176"/>
              <a:gd name="connsiteY6" fmla="*/ 0 h 1858528"/>
              <a:gd name="connsiteX0" fmla="*/ 1224136 w 1584176"/>
              <a:gd name="connsiteY0" fmla="*/ 0 h 1872208"/>
              <a:gd name="connsiteX1" fmla="*/ 0 w 1584176"/>
              <a:gd name="connsiteY1" fmla="*/ 1072710 h 1872208"/>
              <a:gd name="connsiteX2" fmla="*/ 1008112 w 1584176"/>
              <a:gd name="connsiteY2" fmla="*/ 1872208 h 1872208"/>
              <a:gd name="connsiteX3" fmla="*/ 1584176 w 1584176"/>
              <a:gd name="connsiteY3" fmla="*/ 1296144 h 1872208"/>
              <a:gd name="connsiteX4" fmla="*/ 1152128 w 1584176"/>
              <a:gd name="connsiteY4" fmla="*/ 504056 h 1872208"/>
              <a:gd name="connsiteX5" fmla="*/ 1368152 w 1584176"/>
              <a:gd name="connsiteY5" fmla="*/ 216024 h 1872208"/>
              <a:gd name="connsiteX6" fmla="*/ 1224136 w 1584176"/>
              <a:gd name="connsiteY6" fmla="*/ 0 h 1872208"/>
              <a:gd name="connsiteX0" fmla="*/ 1296144 w 1656184"/>
              <a:gd name="connsiteY0" fmla="*/ 0 h 1872208"/>
              <a:gd name="connsiteX1" fmla="*/ 0 w 1656184"/>
              <a:gd name="connsiteY1" fmla="*/ 1080120 h 1872208"/>
              <a:gd name="connsiteX2" fmla="*/ 1080120 w 1656184"/>
              <a:gd name="connsiteY2" fmla="*/ 1872208 h 1872208"/>
              <a:gd name="connsiteX3" fmla="*/ 1656184 w 1656184"/>
              <a:gd name="connsiteY3" fmla="*/ 1296144 h 1872208"/>
              <a:gd name="connsiteX4" fmla="*/ 1224136 w 1656184"/>
              <a:gd name="connsiteY4" fmla="*/ 504056 h 1872208"/>
              <a:gd name="connsiteX5" fmla="*/ 1440160 w 1656184"/>
              <a:gd name="connsiteY5" fmla="*/ 216024 h 1872208"/>
              <a:gd name="connsiteX6" fmla="*/ 1296144 w 1656184"/>
              <a:gd name="connsiteY6" fmla="*/ 0 h 1872208"/>
              <a:gd name="connsiteX0" fmla="*/ 1296144 w 1584176"/>
              <a:gd name="connsiteY0" fmla="*/ 0 h 1872208"/>
              <a:gd name="connsiteX1" fmla="*/ 0 w 1584176"/>
              <a:gd name="connsiteY1" fmla="*/ 1080120 h 1872208"/>
              <a:gd name="connsiteX2" fmla="*/ 1080120 w 1584176"/>
              <a:gd name="connsiteY2" fmla="*/ 1872208 h 1872208"/>
              <a:gd name="connsiteX3" fmla="*/ 1584176 w 1584176"/>
              <a:gd name="connsiteY3" fmla="*/ 1296144 h 1872208"/>
              <a:gd name="connsiteX4" fmla="*/ 1224136 w 1584176"/>
              <a:gd name="connsiteY4" fmla="*/ 504056 h 1872208"/>
              <a:gd name="connsiteX5" fmla="*/ 1440160 w 1584176"/>
              <a:gd name="connsiteY5" fmla="*/ 216024 h 1872208"/>
              <a:gd name="connsiteX6" fmla="*/ 1296144 w 1584176"/>
              <a:gd name="connsiteY6" fmla="*/ 0 h 1872208"/>
              <a:gd name="connsiteX0" fmla="*/ 1296144 w 1584176"/>
              <a:gd name="connsiteY0" fmla="*/ 0 h 1872208"/>
              <a:gd name="connsiteX1" fmla="*/ 0 w 1584176"/>
              <a:gd name="connsiteY1" fmla="*/ 1080120 h 1872208"/>
              <a:gd name="connsiteX2" fmla="*/ 1080120 w 1584176"/>
              <a:gd name="connsiteY2" fmla="*/ 1872208 h 1872208"/>
              <a:gd name="connsiteX3" fmla="*/ 1584176 w 1584176"/>
              <a:gd name="connsiteY3" fmla="*/ 1296144 h 1872208"/>
              <a:gd name="connsiteX4" fmla="*/ 1224136 w 1584176"/>
              <a:gd name="connsiteY4" fmla="*/ 432048 h 1872208"/>
              <a:gd name="connsiteX5" fmla="*/ 1440160 w 1584176"/>
              <a:gd name="connsiteY5" fmla="*/ 216024 h 1872208"/>
              <a:gd name="connsiteX6" fmla="*/ 1296144 w 1584176"/>
              <a:gd name="connsiteY6" fmla="*/ 0 h 1872208"/>
              <a:gd name="connsiteX0" fmla="*/ 1296144 w 1584176"/>
              <a:gd name="connsiteY0" fmla="*/ 0 h 1872208"/>
              <a:gd name="connsiteX1" fmla="*/ 0 w 1584176"/>
              <a:gd name="connsiteY1" fmla="*/ 1080120 h 1872208"/>
              <a:gd name="connsiteX2" fmla="*/ 1080120 w 1584176"/>
              <a:gd name="connsiteY2" fmla="*/ 1872208 h 1872208"/>
              <a:gd name="connsiteX3" fmla="*/ 1584176 w 1584176"/>
              <a:gd name="connsiteY3" fmla="*/ 1296144 h 1872208"/>
              <a:gd name="connsiteX4" fmla="*/ 1224136 w 1584176"/>
              <a:gd name="connsiteY4" fmla="*/ 432048 h 1872208"/>
              <a:gd name="connsiteX5" fmla="*/ 1440160 w 1584176"/>
              <a:gd name="connsiteY5" fmla="*/ 144016 h 1872208"/>
              <a:gd name="connsiteX6" fmla="*/ 1296144 w 1584176"/>
              <a:gd name="connsiteY6" fmla="*/ 0 h 1872208"/>
              <a:gd name="connsiteX0" fmla="*/ 1296144 w 1584176"/>
              <a:gd name="connsiteY0" fmla="*/ 0 h 1872208"/>
              <a:gd name="connsiteX1" fmla="*/ 0 w 1584176"/>
              <a:gd name="connsiteY1" fmla="*/ 1080120 h 1872208"/>
              <a:gd name="connsiteX2" fmla="*/ 1080120 w 1584176"/>
              <a:gd name="connsiteY2" fmla="*/ 1872208 h 1872208"/>
              <a:gd name="connsiteX3" fmla="*/ 1584176 w 1584176"/>
              <a:gd name="connsiteY3" fmla="*/ 1296144 h 1872208"/>
              <a:gd name="connsiteX4" fmla="*/ 1224136 w 1584176"/>
              <a:gd name="connsiteY4" fmla="*/ 432048 h 1872208"/>
              <a:gd name="connsiteX5" fmla="*/ 1512168 w 1584176"/>
              <a:gd name="connsiteY5" fmla="*/ 144016 h 1872208"/>
              <a:gd name="connsiteX6" fmla="*/ 1296144 w 1584176"/>
              <a:gd name="connsiteY6" fmla="*/ 0 h 1872208"/>
              <a:gd name="connsiteX0" fmla="*/ 1296144 w 1584176"/>
              <a:gd name="connsiteY0" fmla="*/ 0 h 1872208"/>
              <a:gd name="connsiteX1" fmla="*/ 0 w 1584176"/>
              <a:gd name="connsiteY1" fmla="*/ 1080120 h 1872208"/>
              <a:gd name="connsiteX2" fmla="*/ 1080120 w 1584176"/>
              <a:gd name="connsiteY2" fmla="*/ 1872208 h 1872208"/>
              <a:gd name="connsiteX3" fmla="*/ 1584176 w 1584176"/>
              <a:gd name="connsiteY3" fmla="*/ 1296144 h 1872208"/>
              <a:gd name="connsiteX4" fmla="*/ 1224136 w 1584176"/>
              <a:gd name="connsiteY4" fmla="*/ 432048 h 1872208"/>
              <a:gd name="connsiteX5" fmla="*/ 1512168 w 1584176"/>
              <a:gd name="connsiteY5" fmla="*/ 144016 h 1872208"/>
              <a:gd name="connsiteX6" fmla="*/ 1296144 w 1584176"/>
              <a:gd name="connsiteY6" fmla="*/ 0 h 1872208"/>
              <a:gd name="connsiteX0" fmla="*/ 1296144 w 1584176"/>
              <a:gd name="connsiteY0" fmla="*/ 0 h 1944216"/>
              <a:gd name="connsiteX1" fmla="*/ 0 w 1584176"/>
              <a:gd name="connsiteY1" fmla="*/ 1152128 h 1944216"/>
              <a:gd name="connsiteX2" fmla="*/ 1080120 w 1584176"/>
              <a:gd name="connsiteY2" fmla="*/ 1944216 h 1944216"/>
              <a:gd name="connsiteX3" fmla="*/ 1584176 w 1584176"/>
              <a:gd name="connsiteY3" fmla="*/ 1368152 h 1944216"/>
              <a:gd name="connsiteX4" fmla="*/ 1224136 w 1584176"/>
              <a:gd name="connsiteY4" fmla="*/ 504056 h 1944216"/>
              <a:gd name="connsiteX5" fmla="*/ 1512168 w 1584176"/>
              <a:gd name="connsiteY5" fmla="*/ 216024 h 1944216"/>
              <a:gd name="connsiteX6" fmla="*/ 1296144 w 1584176"/>
              <a:gd name="connsiteY6" fmla="*/ 0 h 194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4176" h="1944216">
                <a:moveTo>
                  <a:pt x="1296144" y="0"/>
                </a:moveTo>
                <a:lnTo>
                  <a:pt x="0" y="1152128"/>
                </a:lnTo>
                <a:lnTo>
                  <a:pt x="1080120" y="1944216"/>
                </a:lnTo>
                <a:lnTo>
                  <a:pt x="1584176" y="1368152"/>
                </a:lnTo>
                <a:lnTo>
                  <a:pt x="1224136" y="504056"/>
                </a:lnTo>
                <a:lnTo>
                  <a:pt x="1512168" y="216024"/>
                </a:lnTo>
                <a:lnTo>
                  <a:pt x="1296144" y="0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/>
          <p:nvPr/>
        </p:nvCxnSpPr>
        <p:spPr>
          <a:xfrm rot="5400000" flipH="1" flipV="1">
            <a:off x="2928926" y="4357694"/>
            <a:ext cx="2857520" cy="857256"/>
          </a:xfrm>
          <a:prstGeom prst="line">
            <a:avLst/>
          </a:prstGeom>
          <a:ln w="28575">
            <a:solidFill>
              <a:srgbClr val="0000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28690" y="285728"/>
            <a:ext cx="7772400" cy="571504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291274"/>
            <a:ext cx="2643206" cy="423874"/>
          </a:xfrm>
        </p:spPr>
        <p:txBody>
          <a:bodyPr>
            <a:normAutofit lnSpcReduction="10000"/>
          </a:bodyPr>
          <a:lstStyle/>
          <a:p>
            <a:pPr algn="l"/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Vista da Ovest</a:t>
            </a:r>
            <a:endParaRPr lang="it-I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magine 4" descr="Termini Foto 01 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214422"/>
            <a:ext cx="800105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ermini Foto 01 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8001056" cy="500066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214291"/>
            <a:ext cx="7772400" cy="78581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219860"/>
            <a:ext cx="2057392" cy="566726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Vista da Nord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ermini Foto 01 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8001056" cy="500066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1084261"/>
          </a:xfrm>
        </p:spPr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148422"/>
            <a:ext cx="1843078" cy="495288"/>
          </a:xfrm>
        </p:spPr>
        <p:txBody>
          <a:bodyPr/>
          <a:lstStyle/>
          <a:p>
            <a:pPr lvl="0" algn="l"/>
            <a:r>
              <a:rPr lang="it-I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Vista da Est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ermini Foto 01 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8001056" cy="500066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714380"/>
          </a:xfrm>
        </p:spPr>
        <p:txBody>
          <a:bodyPr/>
          <a:lstStyle/>
          <a:p>
            <a:r>
              <a:rPr lang="it-IT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286520"/>
            <a:ext cx="2143140" cy="571480"/>
          </a:xfrm>
        </p:spPr>
        <p:txBody>
          <a:bodyPr lIns="36000" tIns="36000" rIns="36000" bIns="36000">
            <a:noAutofit/>
          </a:bodyPr>
          <a:lstStyle/>
          <a:p>
            <a:pPr lvl="0" algn="l"/>
            <a:r>
              <a:rPr lang="it-I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Vista zenitale 1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ermini Foto 01 Su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8001056" cy="500066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642941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Piazza dei Cinquecento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42910" y="6219860"/>
            <a:ext cx="2128830" cy="495288"/>
          </a:xfrm>
        </p:spPr>
        <p:txBody>
          <a:bodyPr>
            <a:normAutofit/>
          </a:bodyPr>
          <a:lstStyle/>
          <a:p>
            <a:pPr lvl="0" algn="l"/>
            <a:r>
              <a:rPr lang="it-IT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Vista zenitale 3</a:t>
            </a:r>
            <a:endParaRPr lang="it-IT" sz="2400" dirty="0" smtClean="0">
              <a:solidFill>
                <a:prstClr val="black">
                  <a:tint val="7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142</Words>
  <Application>Microsoft Office PowerPoint</Application>
  <PresentationFormat>Presentazione su schermo (4:3)</PresentationFormat>
  <Paragraphs>33</Paragraphs>
  <Slides>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Tema di Office</vt:lpstr>
      <vt:lpstr>Esploriamo l’area di intervento  </vt:lpstr>
      <vt:lpstr>Diapositiva 2</vt:lpstr>
      <vt:lpstr>Piazza dei Cinquecento</vt:lpstr>
      <vt:lpstr>Piazza dei Cinquecento</vt:lpstr>
      <vt:lpstr>Piazza dei Cinquecento</vt:lpstr>
      <vt:lpstr>Piazza dei Cinquecento</vt:lpstr>
      <vt:lpstr>Piazza dei Cinquecento</vt:lpstr>
      <vt:lpstr>Piazza dei Cinquecento</vt:lpstr>
      <vt:lpstr>Piazza dei Cinquecento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Gigi</dc:creator>
  <cp:lastModifiedBy>fioravanti</cp:lastModifiedBy>
  <cp:revision>18</cp:revision>
  <dcterms:created xsi:type="dcterms:W3CDTF">2009-11-02T13:19:46Z</dcterms:created>
  <dcterms:modified xsi:type="dcterms:W3CDTF">2014-10-27T15:52:19Z</dcterms:modified>
</cp:coreProperties>
</file>