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80" r:id="rId4"/>
    <p:sldId id="258" r:id="rId5"/>
    <p:sldId id="259" r:id="rId6"/>
    <p:sldId id="260" r:id="rId7"/>
    <p:sldId id="261" r:id="rId8"/>
    <p:sldId id="262" r:id="rId9"/>
    <p:sldId id="264" r:id="rId10"/>
    <p:sldId id="267" r:id="rId11"/>
    <p:sldId id="265" r:id="rId12"/>
    <p:sldId id="268" r:id="rId13"/>
    <p:sldId id="266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8" r:id="rId23"/>
    <p:sldId id="279" r:id="rId24"/>
    <p:sldId id="276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0" autoAdjust="0"/>
    <p:restoredTop sz="94660"/>
  </p:normalViewPr>
  <p:slideViewPr>
    <p:cSldViewPr snapToGrid="0">
      <p:cViewPr varScale="1">
        <p:scale>
          <a:sx n="96" d="100"/>
          <a:sy n="96" d="100"/>
        </p:scale>
        <p:origin x="210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D98CAFA-FD86-413E-A661-1E1548999FC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31B94EB0-6C50-47A8-A162-22F902D2F2E4}">
      <dgm:prSet/>
      <dgm:spPr/>
      <dgm:t>
        <a:bodyPr/>
        <a:lstStyle/>
        <a:p>
          <a:r>
            <a:rPr lang="it-IT"/>
            <a:t>Lunghezza</a:t>
          </a:r>
          <a:endParaRPr lang="en-US"/>
        </a:p>
      </dgm:t>
    </dgm:pt>
    <dgm:pt modelId="{6FC05F7F-9295-46E9-8634-BF86FD902036}" type="parTrans" cxnId="{3E40A44B-5593-49EB-B25D-481D29B30D3E}">
      <dgm:prSet/>
      <dgm:spPr/>
      <dgm:t>
        <a:bodyPr/>
        <a:lstStyle/>
        <a:p>
          <a:endParaRPr lang="en-US"/>
        </a:p>
      </dgm:t>
    </dgm:pt>
    <dgm:pt modelId="{EF76B9CE-2BB2-402E-9D56-322BD641D8F0}" type="sibTrans" cxnId="{3E40A44B-5593-49EB-B25D-481D29B30D3E}">
      <dgm:prSet/>
      <dgm:spPr/>
      <dgm:t>
        <a:bodyPr/>
        <a:lstStyle/>
        <a:p>
          <a:endParaRPr lang="en-US"/>
        </a:p>
      </dgm:t>
    </dgm:pt>
    <dgm:pt modelId="{2C5E79FB-D767-427D-9963-2D5ACEE534A1}">
      <dgm:prSet/>
      <dgm:spPr/>
      <dgm:t>
        <a:bodyPr/>
        <a:lstStyle/>
        <a:p>
          <a:r>
            <a:rPr lang="it-IT"/>
            <a:t>Taglio</a:t>
          </a:r>
          <a:endParaRPr lang="en-US"/>
        </a:p>
      </dgm:t>
    </dgm:pt>
    <dgm:pt modelId="{B9D6F695-A9C9-4E31-A268-5ED480908F97}" type="parTrans" cxnId="{228CEEF0-42BB-4EE2-B1CB-5C0BE44A9408}">
      <dgm:prSet/>
      <dgm:spPr/>
      <dgm:t>
        <a:bodyPr/>
        <a:lstStyle/>
        <a:p>
          <a:endParaRPr lang="en-US"/>
        </a:p>
      </dgm:t>
    </dgm:pt>
    <dgm:pt modelId="{C65E1EB2-6881-4112-BB45-797254282735}" type="sibTrans" cxnId="{228CEEF0-42BB-4EE2-B1CB-5C0BE44A9408}">
      <dgm:prSet/>
      <dgm:spPr/>
      <dgm:t>
        <a:bodyPr/>
        <a:lstStyle/>
        <a:p>
          <a:endParaRPr lang="en-US"/>
        </a:p>
      </dgm:t>
    </dgm:pt>
    <dgm:pt modelId="{8CAFDEC9-2BAD-4BFA-B3E8-1EBF5E98DEFB}">
      <dgm:prSet/>
      <dgm:spPr/>
      <dgm:t>
        <a:bodyPr/>
        <a:lstStyle/>
        <a:p>
          <a:r>
            <a:rPr lang="it-IT"/>
            <a:t>Numero di fonti</a:t>
          </a:r>
          <a:endParaRPr lang="en-US"/>
        </a:p>
      </dgm:t>
    </dgm:pt>
    <dgm:pt modelId="{32ECAE9C-BEB0-45F9-B2E4-4821794E6520}" type="parTrans" cxnId="{FB0B0370-F9D8-4BE8-AC44-127098610C52}">
      <dgm:prSet/>
      <dgm:spPr/>
      <dgm:t>
        <a:bodyPr/>
        <a:lstStyle/>
        <a:p>
          <a:endParaRPr lang="en-US"/>
        </a:p>
      </dgm:t>
    </dgm:pt>
    <dgm:pt modelId="{89BE35C9-48AE-4935-803E-6B56EEC5C051}" type="sibTrans" cxnId="{FB0B0370-F9D8-4BE8-AC44-127098610C52}">
      <dgm:prSet/>
      <dgm:spPr/>
      <dgm:t>
        <a:bodyPr/>
        <a:lstStyle/>
        <a:p>
          <a:endParaRPr lang="en-US"/>
        </a:p>
      </dgm:t>
    </dgm:pt>
    <dgm:pt modelId="{332E4DA0-EBE7-4C36-BAAC-B64D0D6015E3}">
      <dgm:prSet/>
      <dgm:spPr/>
      <dgm:t>
        <a:bodyPr/>
        <a:lstStyle/>
        <a:p>
          <a:r>
            <a:rPr lang="it-IT"/>
            <a:t>Virgolettati</a:t>
          </a:r>
          <a:endParaRPr lang="en-US"/>
        </a:p>
      </dgm:t>
    </dgm:pt>
    <dgm:pt modelId="{3A7F30BD-4D82-4576-9C48-BF379788FAB9}" type="parTrans" cxnId="{8F356C73-17D3-42C8-9A2B-E66F24E310CD}">
      <dgm:prSet/>
      <dgm:spPr/>
      <dgm:t>
        <a:bodyPr/>
        <a:lstStyle/>
        <a:p>
          <a:endParaRPr lang="en-US"/>
        </a:p>
      </dgm:t>
    </dgm:pt>
    <dgm:pt modelId="{785EB0FA-FFBA-408C-B490-5735C6077E83}" type="sibTrans" cxnId="{8F356C73-17D3-42C8-9A2B-E66F24E310CD}">
      <dgm:prSet/>
      <dgm:spPr/>
      <dgm:t>
        <a:bodyPr/>
        <a:lstStyle/>
        <a:p>
          <a:endParaRPr lang="en-US"/>
        </a:p>
      </dgm:t>
    </dgm:pt>
    <dgm:pt modelId="{A9ADB6BD-9A41-493D-B0D3-A4A4BBAC76C9}" type="pres">
      <dgm:prSet presAssocID="{5D98CAFA-FD86-413E-A661-1E1548999FC5}" presName="linear" presStyleCnt="0">
        <dgm:presLayoutVars>
          <dgm:animLvl val="lvl"/>
          <dgm:resizeHandles val="exact"/>
        </dgm:presLayoutVars>
      </dgm:prSet>
      <dgm:spPr/>
    </dgm:pt>
    <dgm:pt modelId="{AFBA6773-AC42-4EF3-882C-55A3A35840B4}" type="pres">
      <dgm:prSet presAssocID="{31B94EB0-6C50-47A8-A162-22F902D2F2E4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7760598C-0A8A-4DA0-8357-F6F934A152E4}" type="pres">
      <dgm:prSet presAssocID="{EF76B9CE-2BB2-402E-9D56-322BD641D8F0}" presName="spacer" presStyleCnt="0"/>
      <dgm:spPr/>
    </dgm:pt>
    <dgm:pt modelId="{4A225DEB-CDB2-46AC-80BC-A35D954EBD68}" type="pres">
      <dgm:prSet presAssocID="{2C5E79FB-D767-427D-9963-2D5ACEE534A1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AD52878C-7E9D-4698-8EDC-EA923770E23B}" type="pres">
      <dgm:prSet presAssocID="{C65E1EB2-6881-4112-BB45-797254282735}" presName="spacer" presStyleCnt="0"/>
      <dgm:spPr/>
    </dgm:pt>
    <dgm:pt modelId="{CC8A79BF-4853-4C37-9008-DA5286B03535}" type="pres">
      <dgm:prSet presAssocID="{8CAFDEC9-2BAD-4BFA-B3E8-1EBF5E98DEFB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394F8214-8F92-4E10-B0DC-3DA28E4B3B6F}" type="pres">
      <dgm:prSet presAssocID="{89BE35C9-48AE-4935-803E-6B56EEC5C051}" presName="spacer" presStyleCnt="0"/>
      <dgm:spPr/>
    </dgm:pt>
    <dgm:pt modelId="{1D807CB1-0179-4142-8129-8F87E9E95A3B}" type="pres">
      <dgm:prSet presAssocID="{332E4DA0-EBE7-4C36-BAAC-B64D0D6015E3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B29B9F26-F7AD-4DBD-A5A7-50A7DADE53B5}" type="presOf" srcId="{8CAFDEC9-2BAD-4BFA-B3E8-1EBF5E98DEFB}" destId="{CC8A79BF-4853-4C37-9008-DA5286B03535}" srcOrd="0" destOrd="0" presId="urn:microsoft.com/office/officeart/2005/8/layout/vList2"/>
    <dgm:cxn modelId="{3E40A44B-5593-49EB-B25D-481D29B30D3E}" srcId="{5D98CAFA-FD86-413E-A661-1E1548999FC5}" destId="{31B94EB0-6C50-47A8-A162-22F902D2F2E4}" srcOrd="0" destOrd="0" parTransId="{6FC05F7F-9295-46E9-8634-BF86FD902036}" sibTransId="{EF76B9CE-2BB2-402E-9D56-322BD641D8F0}"/>
    <dgm:cxn modelId="{3B45514C-57B1-4700-B1A6-62387D87E27B}" type="presOf" srcId="{332E4DA0-EBE7-4C36-BAAC-B64D0D6015E3}" destId="{1D807CB1-0179-4142-8129-8F87E9E95A3B}" srcOrd="0" destOrd="0" presId="urn:microsoft.com/office/officeart/2005/8/layout/vList2"/>
    <dgm:cxn modelId="{7CDD3C6E-9776-46F0-94DD-E4303F4BA836}" type="presOf" srcId="{31B94EB0-6C50-47A8-A162-22F902D2F2E4}" destId="{AFBA6773-AC42-4EF3-882C-55A3A35840B4}" srcOrd="0" destOrd="0" presId="urn:microsoft.com/office/officeart/2005/8/layout/vList2"/>
    <dgm:cxn modelId="{FB0B0370-F9D8-4BE8-AC44-127098610C52}" srcId="{5D98CAFA-FD86-413E-A661-1E1548999FC5}" destId="{8CAFDEC9-2BAD-4BFA-B3E8-1EBF5E98DEFB}" srcOrd="2" destOrd="0" parTransId="{32ECAE9C-BEB0-45F9-B2E4-4821794E6520}" sibTransId="{89BE35C9-48AE-4935-803E-6B56EEC5C051}"/>
    <dgm:cxn modelId="{8F356C73-17D3-42C8-9A2B-E66F24E310CD}" srcId="{5D98CAFA-FD86-413E-A661-1E1548999FC5}" destId="{332E4DA0-EBE7-4C36-BAAC-B64D0D6015E3}" srcOrd="3" destOrd="0" parTransId="{3A7F30BD-4D82-4576-9C48-BF379788FAB9}" sibTransId="{785EB0FA-FFBA-408C-B490-5735C6077E83}"/>
    <dgm:cxn modelId="{1C14588A-DA94-4247-8734-68B6A77665E7}" type="presOf" srcId="{2C5E79FB-D767-427D-9963-2D5ACEE534A1}" destId="{4A225DEB-CDB2-46AC-80BC-A35D954EBD68}" srcOrd="0" destOrd="0" presId="urn:microsoft.com/office/officeart/2005/8/layout/vList2"/>
    <dgm:cxn modelId="{B40701E3-495C-4AE6-9610-F9ABB458A32C}" type="presOf" srcId="{5D98CAFA-FD86-413E-A661-1E1548999FC5}" destId="{A9ADB6BD-9A41-493D-B0D3-A4A4BBAC76C9}" srcOrd="0" destOrd="0" presId="urn:microsoft.com/office/officeart/2005/8/layout/vList2"/>
    <dgm:cxn modelId="{228CEEF0-42BB-4EE2-B1CB-5C0BE44A9408}" srcId="{5D98CAFA-FD86-413E-A661-1E1548999FC5}" destId="{2C5E79FB-D767-427D-9963-2D5ACEE534A1}" srcOrd="1" destOrd="0" parTransId="{B9D6F695-A9C9-4E31-A268-5ED480908F97}" sibTransId="{C65E1EB2-6881-4112-BB45-797254282735}"/>
    <dgm:cxn modelId="{33B75BA3-30F3-4AC1-A77A-7C72E643CA3E}" type="presParOf" srcId="{A9ADB6BD-9A41-493D-B0D3-A4A4BBAC76C9}" destId="{AFBA6773-AC42-4EF3-882C-55A3A35840B4}" srcOrd="0" destOrd="0" presId="urn:microsoft.com/office/officeart/2005/8/layout/vList2"/>
    <dgm:cxn modelId="{5484FE33-54B1-453E-A1B9-6D44A02E315E}" type="presParOf" srcId="{A9ADB6BD-9A41-493D-B0D3-A4A4BBAC76C9}" destId="{7760598C-0A8A-4DA0-8357-F6F934A152E4}" srcOrd="1" destOrd="0" presId="urn:microsoft.com/office/officeart/2005/8/layout/vList2"/>
    <dgm:cxn modelId="{72D91C21-355F-47DB-B0B8-5350C0C6BC76}" type="presParOf" srcId="{A9ADB6BD-9A41-493D-B0D3-A4A4BBAC76C9}" destId="{4A225DEB-CDB2-46AC-80BC-A35D954EBD68}" srcOrd="2" destOrd="0" presId="urn:microsoft.com/office/officeart/2005/8/layout/vList2"/>
    <dgm:cxn modelId="{B49D3E0E-40D0-4680-AECF-0F36BFCF6D06}" type="presParOf" srcId="{A9ADB6BD-9A41-493D-B0D3-A4A4BBAC76C9}" destId="{AD52878C-7E9D-4698-8EDC-EA923770E23B}" srcOrd="3" destOrd="0" presId="urn:microsoft.com/office/officeart/2005/8/layout/vList2"/>
    <dgm:cxn modelId="{5BAF2456-8C7B-40E5-BA18-8B6D4E797D0F}" type="presParOf" srcId="{A9ADB6BD-9A41-493D-B0D3-A4A4BBAC76C9}" destId="{CC8A79BF-4853-4C37-9008-DA5286B03535}" srcOrd="4" destOrd="0" presId="urn:microsoft.com/office/officeart/2005/8/layout/vList2"/>
    <dgm:cxn modelId="{5CFD2264-7245-4A68-92CA-38760BA38C63}" type="presParOf" srcId="{A9ADB6BD-9A41-493D-B0D3-A4A4BBAC76C9}" destId="{394F8214-8F92-4E10-B0DC-3DA28E4B3B6F}" srcOrd="5" destOrd="0" presId="urn:microsoft.com/office/officeart/2005/8/layout/vList2"/>
    <dgm:cxn modelId="{147CA622-AC1B-4942-A8E9-39D72645577C}" type="presParOf" srcId="{A9ADB6BD-9A41-493D-B0D3-A4A4BBAC76C9}" destId="{1D807CB1-0179-4142-8129-8F87E9E95A3B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E2CA2A9-E8E0-4953-89D8-54A984B1D5B8}" type="doc">
      <dgm:prSet loTypeId="urn:microsoft.com/office/officeart/2005/8/layout/vList2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F55CFE56-AB86-4381-BDBD-35257F4A7144}">
      <dgm:prSet/>
      <dgm:spPr/>
      <dgm:t>
        <a:bodyPr/>
        <a:lstStyle/>
        <a:p>
          <a:r>
            <a:rPr lang="it-IT"/>
            <a:t>A – Notizia: Un passo avanti nel (COSA)</a:t>
          </a:r>
          <a:endParaRPr lang="en-US"/>
        </a:p>
      </dgm:t>
    </dgm:pt>
    <dgm:pt modelId="{00DE32C3-76ED-48B3-A09B-424093BB5105}" type="parTrans" cxnId="{C2DDE0A3-087D-48FB-A7D5-BA0D5E23F9C6}">
      <dgm:prSet/>
      <dgm:spPr/>
      <dgm:t>
        <a:bodyPr/>
        <a:lstStyle/>
        <a:p>
          <a:endParaRPr lang="en-US"/>
        </a:p>
      </dgm:t>
    </dgm:pt>
    <dgm:pt modelId="{20F276BA-61BC-4C79-8FA8-50CEFA54A5B1}" type="sibTrans" cxnId="{C2DDE0A3-087D-48FB-A7D5-BA0D5E23F9C6}">
      <dgm:prSet/>
      <dgm:spPr/>
      <dgm:t>
        <a:bodyPr/>
        <a:lstStyle/>
        <a:p>
          <a:endParaRPr lang="en-US"/>
        </a:p>
      </dgm:t>
    </dgm:pt>
    <dgm:pt modelId="{C188C3F0-780C-4700-AE19-3F4B79120C27}">
      <dgm:prSet/>
      <dgm:spPr/>
      <dgm:t>
        <a:bodyPr/>
        <a:lstStyle/>
        <a:p>
          <a:r>
            <a:rPr lang="it-IT"/>
            <a:t>B – Gruppo di ricerca dell’Università X (CHI)</a:t>
          </a:r>
          <a:endParaRPr lang="en-US"/>
        </a:p>
      </dgm:t>
    </dgm:pt>
    <dgm:pt modelId="{6C661A4F-2447-4510-956B-768171373A62}" type="parTrans" cxnId="{DEAD5D44-56C8-47DD-99AF-E332B999AF7E}">
      <dgm:prSet/>
      <dgm:spPr/>
      <dgm:t>
        <a:bodyPr/>
        <a:lstStyle/>
        <a:p>
          <a:endParaRPr lang="en-US"/>
        </a:p>
      </dgm:t>
    </dgm:pt>
    <dgm:pt modelId="{D26BEBAD-1557-4493-8930-079DBAF83BE2}" type="sibTrans" cxnId="{DEAD5D44-56C8-47DD-99AF-E332B999AF7E}">
      <dgm:prSet/>
      <dgm:spPr/>
      <dgm:t>
        <a:bodyPr/>
        <a:lstStyle/>
        <a:p>
          <a:endParaRPr lang="en-US"/>
        </a:p>
      </dgm:t>
    </dgm:pt>
    <dgm:pt modelId="{52FEB99C-13B2-4BB0-AF03-9BE86DD13580}">
      <dgm:prSet/>
      <dgm:spPr/>
      <dgm:t>
        <a:bodyPr/>
        <a:lstStyle/>
        <a:p>
          <a:r>
            <a:rPr lang="it-IT" dirty="0"/>
            <a:t>C – Pubblicato su Y (DOVE, QUANDO)</a:t>
          </a:r>
          <a:endParaRPr lang="en-US" dirty="0"/>
        </a:p>
      </dgm:t>
    </dgm:pt>
    <dgm:pt modelId="{AA47B220-170C-4EFB-A976-CAA57FED5AA8}" type="parTrans" cxnId="{A1C6DE37-7123-42C3-B9EE-516B95215198}">
      <dgm:prSet/>
      <dgm:spPr/>
      <dgm:t>
        <a:bodyPr/>
        <a:lstStyle/>
        <a:p>
          <a:endParaRPr lang="en-US"/>
        </a:p>
      </dgm:t>
    </dgm:pt>
    <dgm:pt modelId="{8F2C91CD-97CB-4BFE-860C-C679BC7D47D5}" type="sibTrans" cxnId="{A1C6DE37-7123-42C3-B9EE-516B95215198}">
      <dgm:prSet/>
      <dgm:spPr/>
      <dgm:t>
        <a:bodyPr/>
        <a:lstStyle/>
        <a:p>
          <a:endParaRPr lang="en-US"/>
        </a:p>
      </dgm:t>
    </dgm:pt>
    <dgm:pt modelId="{4A7C0FBA-E249-491F-A51B-0CA34497F797}">
      <dgm:prSet/>
      <dgm:spPr/>
      <dgm:t>
        <a:bodyPr/>
        <a:lstStyle/>
        <a:p>
          <a:r>
            <a:rPr lang="it-IT" dirty="0"/>
            <a:t>D - </a:t>
          </a:r>
          <a:r>
            <a:rPr lang="it-IT" dirty="0" err="1"/>
            <a:t>Facts</a:t>
          </a:r>
          <a:r>
            <a:rPr lang="it-IT" dirty="0"/>
            <a:t> and </a:t>
          </a:r>
          <a:r>
            <a:rPr lang="it-IT" dirty="0" err="1"/>
            <a:t>figures</a:t>
          </a:r>
          <a:r>
            <a:rPr lang="it-IT" dirty="0"/>
            <a:t> (PERCHE’)</a:t>
          </a:r>
          <a:endParaRPr lang="en-US" dirty="0"/>
        </a:p>
      </dgm:t>
    </dgm:pt>
    <dgm:pt modelId="{253B4898-7F44-48DB-8BE7-6B74A990F15F}" type="parTrans" cxnId="{584692AF-DF4E-422E-837A-C95B668213CA}">
      <dgm:prSet/>
      <dgm:spPr/>
      <dgm:t>
        <a:bodyPr/>
        <a:lstStyle/>
        <a:p>
          <a:endParaRPr lang="en-US"/>
        </a:p>
      </dgm:t>
    </dgm:pt>
    <dgm:pt modelId="{770A33E6-44AD-404A-8795-7D5440B9F155}" type="sibTrans" cxnId="{584692AF-DF4E-422E-837A-C95B668213CA}">
      <dgm:prSet/>
      <dgm:spPr/>
      <dgm:t>
        <a:bodyPr/>
        <a:lstStyle/>
        <a:p>
          <a:endParaRPr lang="en-US"/>
        </a:p>
      </dgm:t>
    </dgm:pt>
    <dgm:pt modelId="{6C8A5BB1-4F8D-4323-AAC3-CCA709B05EDB}">
      <dgm:prSet/>
      <dgm:spPr/>
      <dgm:t>
        <a:bodyPr/>
        <a:lstStyle/>
        <a:p>
          <a:r>
            <a:rPr lang="it-IT" dirty="0"/>
            <a:t>E - L’esperimento (COME)</a:t>
          </a:r>
          <a:endParaRPr lang="en-US" dirty="0"/>
        </a:p>
      </dgm:t>
    </dgm:pt>
    <dgm:pt modelId="{C4DB1640-34A2-44C1-9DFC-F2DA141BB7F6}" type="parTrans" cxnId="{B2167E04-B75F-4FB5-B84A-B86ADD7DFE31}">
      <dgm:prSet/>
      <dgm:spPr/>
      <dgm:t>
        <a:bodyPr/>
        <a:lstStyle/>
        <a:p>
          <a:endParaRPr lang="en-US"/>
        </a:p>
      </dgm:t>
    </dgm:pt>
    <dgm:pt modelId="{F15E9A87-4F14-4CE1-B798-9E5E45ED5B44}" type="sibTrans" cxnId="{B2167E04-B75F-4FB5-B84A-B86ADD7DFE31}">
      <dgm:prSet/>
      <dgm:spPr/>
      <dgm:t>
        <a:bodyPr/>
        <a:lstStyle/>
        <a:p>
          <a:endParaRPr lang="en-US"/>
        </a:p>
      </dgm:t>
    </dgm:pt>
    <dgm:pt modelId="{51424EFC-C01A-4D81-A06B-02508E170F86}">
      <dgm:prSet/>
      <dgm:spPr/>
      <dgm:t>
        <a:bodyPr/>
        <a:lstStyle/>
        <a:p>
          <a:r>
            <a:rPr lang="it-IT" dirty="0"/>
            <a:t>F – Quote (AUCTORITAS)</a:t>
          </a:r>
          <a:endParaRPr lang="en-US" dirty="0"/>
        </a:p>
      </dgm:t>
    </dgm:pt>
    <dgm:pt modelId="{C0F32AE8-D530-4899-8A27-265BBB128D1E}" type="parTrans" cxnId="{682DC700-6581-418B-9E94-2054346680B5}">
      <dgm:prSet/>
      <dgm:spPr/>
      <dgm:t>
        <a:bodyPr/>
        <a:lstStyle/>
        <a:p>
          <a:endParaRPr lang="en-US"/>
        </a:p>
      </dgm:t>
    </dgm:pt>
    <dgm:pt modelId="{AA37F4A7-F117-438F-8265-583B9551D804}" type="sibTrans" cxnId="{682DC700-6581-418B-9E94-2054346680B5}">
      <dgm:prSet/>
      <dgm:spPr/>
      <dgm:t>
        <a:bodyPr/>
        <a:lstStyle/>
        <a:p>
          <a:endParaRPr lang="en-US"/>
        </a:p>
      </dgm:t>
    </dgm:pt>
    <dgm:pt modelId="{1D8A57F6-C474-4D5C-A0FD-D0754A57DE8F}">
      <dgm:prSet/>
      <dgm:spPr/>
      <dgm:t>
        <a:bodyPr/>
        <a:lstStyle/>
        <a:p>
          <a:r>
            <a:rPr lang="it-IT" dirty="0"/>
            <a:t>G – Conclusioni (no pistolotto!)</a:t>
          </a:r>
          <a:endParaRPr lang="en-US" dirty="0"/>
        </a:p>
      </dgm:t>
    </dgm:pt>
    <dgm:pt modelId="{63C27811-3FE1-453B-9A65-2BCEDB51C753}" type="parTrans" cxnId="{0886A62A-53B6-410C-9365-6A6E75F15CE9}">
      <dgm:prSet/>
      <dgm:spPr/>
      <dgm:t>
        <a:bodyPr/>
        <a:lstStyle/>
        <a:p>
          <a:endParaRPr lang="en-US"/>
        </a:p>
      </dgm:t>
    </dgm:pt>
    <dgm:pt modelId="{3C75B5CA-0799-48B7-B0D7-5C3D4BD8C0B3}" type="sibTrans" cxnId="{0886A62A-53B6-410C-9365-6A6E75F15CE9}">
      <dgm:prSet/>
      <dgm:spPr/>
      <dgm:t>
        <a:bodyPr/>
        <a:lstStyle/>
        <a:p>
          <a:endParaRPr lang="en-US"/>
        </a:p>
      </dgm:t>
    </dgm:pt>
    <dgm:pt modelId="{02E24A1E-7603-4718-A633-8D3B24F3CF59}" type="pres">
      <dgm:prSet presAssocID="{0E2CA2A9-E8E0-4953-89D8-54A984B1D5B8}" presName="linear" presStyleCnt="0">
        <dgm:presLayoutVars>
          <dgm:animLvl val="lvl"/>
          <dgm:resizeHandles val="exact"/>
        </dgm:presLayoutVars>
      </dgm:prSet>
      <dgm:spPr/>
    </dgm:pt>
    <dgm:pt modelId="{60687798-C239-4854-8C78-EDAC16B9DB26}" type="pres">
      <dgm:prSet presAssocID="{F55CFE56-AB86-4381-BDBD-35257F4A7144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B3C6B50D-D2A9-4677-B11A-7CDD20946D37}" type="pres">
      <dgm:prSet presAssocID="{20F276BA-61BC-4C79-8FA8-50CEFA54A5B1}" presName="spacer" presStyleCnt="0"/>
      <dgm:spPr/>
    </dgm:pt>
    <dgm:pt modelId="{9C95046B-FACA-4552-B60E-66E68122E9EE}" type="pres">
      <dgm:prSet presAssocID="{C188C3F0-780C-4700-AE19-3F4B79120C27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036A7827-ED93-4E01-8658-463BEB4242FA}" type="pres">
      <dgm:prSet presAssocID="{D26BEBAD-1557-4493-8930-079DBAF83BE2}" presName="spacer" presStyleCnt="0"/>
      <dgm:spPr/>
    </dgm:pt>
    <dgm:pt modelId="{E7B50FFE-081C-4DBD-B89E-6FC2124FFF11}" type="pres">
      <dgm:prSet presAssocID="{52FEB99C-13B2-4BB0-AF03-9BE86DD13580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4FE6B78B-2E15-4CB3-96FA-B870C1466C19}" type="pres">
      <dgm:prSet presAssocID="{8F2C91CD-97CB-4BFE-860C-C679BC7D47D5}" presName="spacer" presStyleCnt="0"/>
      <dgm:spPr/>
    </dgm:pt>
    <dgm:pt modelId="{0A71D5FE-82C9-41CF-BA2F-E12E910A1737}" type="pres">
      <dgm:prSet presAssocID="{4A7C0FBA-E249-491F-A51B-0CA34497F797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D82C587F-114B-48BD-9D1B-39AB33890430}" type="pres">
      <dgm:prSet presAssocID="{770A33E6-44AD-404A-8795-7D5440B9F155}" presName="spacer" presStyleCnt="0"/>
      <dgm:spPr/>
    </dgm:pt>
    <dgm:pt modelId="{5B8873A1-FB50-4E58-85CE-00DA3CAE9E8F}" type="pres">
      <dgm:prSet presAssocID="{6C8A5BB1-4F8D-4323-AAC3-CCA709B05EDB}" presName="parentText" presStyleLbl="node1" presStyleIdx="4" presStyleCnt="7">
        <dgm:presLayoutVars>
          <dgm:chMax val="0"/>
          <dgm:bulletEnabled val="1"/>
        </dgm:presLayoutVars>
      </dgm:prSet>
      <dgm:spPr/>
    </dgm:pt>
    <dgm:pt modelId="{CC38B168-0DBF-4F42-940E-646DF6EAE6DE}" type="pres">
      <dgm:prSet presAssocID="{F15E9A87-4F14-4CE1-B798-9E5E45ED5B44}" presName="spacer" presStyleCnt="0"/>
      <dgm:spPr/>
    </dgm:pt>
    <dgm:pt modelId="{D26B7D28-7CE4-43FA-9696-C3203C1FBFDD}" type="pres">
      <dgm:prSet presAssocID="{51424EFC-C01A-4D81-A06B-02508E170F86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A19BB137-B0D6-4827-A956-45F454D7EAB3}" type="pres">
      <dgm:prSet presAssocID="{AA37F4A7-F117-438F-8265-583B9551D804}" presName="spacer" presStyleCnt="0"/>
      <dgm:spPr/>
    </dgm:pt>
    <dgm:pt modelId="{966A2EA1-4F69-44F0-B066-EFA575C1763E}" type="pres">
      <dgm:prSet presAssocID="{1D8A57F6-C474-4D5C-A0FD-D0754A57DE8F}" presName="parentText" presStyleLbl="node1" presStyleIdx="6" presStyleCnt="7">
        <dgm:presLayoutVars>
          <dgm:chMax val="0"/>
          <dgm:bulletEnabled val="1"/>
        </dgm:presLayoutVars>
      </dgm:prSet>
      <dgm:spPr/>
    </dgm:pt>
  </dgm:ptLst>
  <dgm:cxnLst>
    <dgm:cxn modelId="{682DC700-6581-418B-9E94-2054346680B5}" srcId="{0E2CA2A9-E8E0-4953-89D8-54A984B1D5B8}" destId="{51424EFC-C01A-4D81-A06B-02508E170F86}" srcOrd="5" destOrd="0" parTransId="{C0F32AE8-D530-4899-8A27-265BBB128D1E}" sibTransId="{AA37F4A7-F117-438F-8265-583B9551D804}"/>
    <dgm:cxn modelId="{B2167E04-B75F-4FB5-B84A-B86ADD7DFE31}" srcId="{0E2CA2A9-E8E0-4953-89D8-54A984B1D5B8}" destId="{6C8A5BB1-4F8D-4323-AAC3-CCA709B05EDB}" srcOrd="4" destOrd="0" parTransId="{C4DB1640-34A2-44C1-9DFC-F2DA141BB7F6}" sibTransId="{F15E9A87-4F14-4CE1-B798-9E5E45ED5B44}"/>
    <dgm:cxn modelId="{A3014916-6DD8-4AC4-B0B6-7E64B9553DA2}" type="presOf" srcId="{F55CFE56-AB86-4381-BDBD-35257F4A7144}" destId="{60687798-C239-4854-8C78-EDAC16B9DB26}" srcOrd="0" destOrd="0" presId="urn:microsoft.com/office/officeart/2005/8/layout/vList2"/>
    <dgm:cxn modelId="{6D481818-E365-459B-887D-F3B6B647F84C}" type="presOf" srcId="{C188C3F0-780C-4700-AE19-3F4B79120C27}" destId="{9C95046B-FACA-4552-B60E-66E68122E9EE}" srcOrd="0" destOrd="0" presId="urn:microsoft.com/office/officeart/2005/8/layout/vList2"/>
    <dgm:cxn modelId="{D6E82F21-3CC8-4ED3-AAB8-850CCE9F5097}" type="presOf" srcId="{51424EFC-C01A-4D81-A06B-02508E170F86}" destId="{D26B7D28-7CE4-43FA-9696-C3203C1FBFDD}" srcOrd="0" destOrd="0" presId="urn:microsoft.com/office/officeart/2005/8/layout/vList2"/>
    <dgm:cxn modelId="{0886A62A-53B6-410C-9365-6A6E75F15CE9}" srcId="{0E2CA2A9-E8E0-4953-89D8-54A984B1D5B8}" destId="{1D8A57F6-C474-4D5C-A0FD-D0754A57DE8F}" srcOrd="6" destOrd="0" parTransId="{63C27811-3FE1-453B-9A65-2BCEDB51C753}" sibTransId="{3C75B5CA-0799-48B7-B0D7-5C3D4BD8C0B3}"/>
    <dgm:cxn modelId="{A1C6DE37-7123-42C3-B9EE-516B95215198}" srcId="{0E2CA2A9-E8E0-4953-89D8-54A984B1D5B8}" destId="{52FEB99C-13B2-4BB0-AF03-9BE86DD13580}" srcOrd="2" destOrd="0" parTransId="{AA47B220-170C-4EFB-A976-CAA57FED5AA8}" sibTransId="{8F2C91CD-97CB-4BFE-860C-C679BC7D47D5}"/>
    <dgm:cxn modelId="{2145093C-9F59-4801-B182-B3A3A55BA083}" type="presOf" srcId="{1D8A57F6-C474-4D5C-A0FD-D0754A57DE8F}" destId="{966A2EA1-4F69-44F0-B066-EFA575C1763E}" srcOrd="0" destOrd="0" presId="urn:microsoft.com/office/officeart/2005/8/layout/vList2"/>
    <dgm:cxn modelId="{DEAD5D44-56C8-47DD-99AF-E332B999AF7E}" srcId="{0E2CA2A9-E8E0-4953-89D8-54A984B1D5B8}" destId="{C188C3F0-780C-4700-AE19-3F4B79120C27}" srcOrd="1" destOrd="0" parTransId="{6C661A4F-2447-4510-956B-768171373A62}" sibTransId="{D26BEBAD-1557-4493-8930-079DBAF83BE2}"/>
    <dgm:cxn modelId="{B60F1C6F-55E6-4532-B4F2-DC4C007C733B}" type="presOf" srcId="{6C8A5BB1-4F8D-4323-AAC3-CCA709B05EDB}" destId="{5B8873A1-FB50-4E58-85CE-00DA3CAE9E8F}" srcOrd="0" destOrd="0" presId="urn:microsoft.com/office/officeart/2005/8/layout/vList2"/>
    <dgm:cxn modelId="{4CA663A3-DD1F-4EC5-A99B-AAB58A0C0742}" type="presOf" srcId="{52FEB99C-13B2-4BB0-AF03-9BE86DD13580}" destId="{E7B50FFE-081C-4DBD-B89E-6FC2124FFF11}" srcOrd="0" destOrd="0" presId="urn:microsoft.com/office/officeart/2005/8/layout/vList2"/>
    <dgm:cxn modelId="{C2DDE0A3-087D-48FB-A7D5-BA0D5E23F9C6}" srcId="{0E2CA2A9-E8E0-4953-89D8-54A984B1D5B8}" destId="{F55CFE56-AB86-4381-BDBD-35257F4A7144}" srcOrd="0" destOrd="0" parTransId="{00DE32C3-76ED-48B3-A09B-424093BB5105}" sibTransId="{20F276BA-61BC-4C79-8FA8-50CEFA54A5B1}"/>
    <dgm:cxn modelId="{584692AF-DF4E-422E-837A-C95B668213CA}" srcId="{0E2CA2A9-E8E0-4953-89D8-54A984B1D5B8}" destId="{4A7C0FBA-E249-491F-A51B-0CA34497F797}" srcOrd="3" destOrd="0" parTransId="{253B4898-7F44-48DB-8BE7-6B74A990F15F}" sibTransId="{770A33E6-44AD-404A-8795-7D5440B9F155}"/>
    <dgm:cxn modelId="{472FC5EC-1B1E-4E28-ADBB-51EBA69F5A56}" type="presOf" srcId="{0E2CA2A9-E8E0-4953-89D8-54A984B1D5B8}" destId="{02E24A1E-7603-4718-A633-8D3B24F3CF59}" srcOrd="0" destOrd="0" presId="urn:microsoft.com/office/officeart/2005/8/layout/vList2"/>
    <dgm:cxn modelId="{EFFC33F1-58F7-4A29-9FF5-1CA0D478D1EA}" type="presOf" srcId="{4A7C0FBA-E249-491F-A51B-0CA34497F797}" destId="{0A71D5FE-82C9-41CF-BA2F-E12E910A1737}" srcOrd="0" destOrd="0" presId="urn:microsoft.com/office/officeart/2005/8/layout/vList2"/>
    <dgm:cxn modelId="{555C12F4-BF64-4B25-9B5E-7DB634ABDE9C}" type="presParOf" srcId="{02E24A1E-7603-4718-A633-8D3B24F3CF59}" destId="{60687798-C239-4854-8C78-EDAC16B9DB26}" srcOrd="0" destOrd="0" presId="urn:microsoft.com/office/officeart/2005/8/layout/vList2"/>
    <dgm:cxn modelId="{F15F94F6-F408-486E-ADAC-09653F880A74}" type="presParOf" srcId="{02E24A1E-7603-4718-A633-8D3B24F3CF59}" destId="{B3C6B50D-D2A9-4677-B11A-7CDD20946D37}" srcOrd="1" destOrd="0" presId="urn:microsoft.com/office/officeart/2005/8/layout/vList2"/>
    <dgm:cxn modelId="{778F233F-5AC8-4589-ABA6-FEB1313822C6}" type="presParOf" srcId="{02E24A1E-7603-4718-A633-8D3B24F3CF59}" destId="{9C95046B-FACA-4552-B60E-66E68122E9EE}" srcOrd="2" destOrd="0" presId="urn:microsoft.com/office/officeart/2005/8/layout/vList2"/>
    <dgm:cxn modelId="{4F4DCA2B-E6F3-4837-984B-58789829CCD6}" type="presParOf" srcId="{02E24A1E-7603-4718-A633-8D3B24F3CF59}" destId="{036A7827-ED93-4E01-8658-463BEB4242FA}" srcOrd="3" destOrd="0" presId="urn:microsoft.com/office/officeart/2005/8/layout/vList2"/>
    <dgm:cxn modelId="{D040EBF5-2D1E-4CC2-A7F9-930842252C31}" type="presParOf" srcId="{02E24A1E-7603-4718-A633-8D3B24F3CF59}" destId="{E7B50FFE-081C-4DBD-B89E-6FC2124FFF11}" srcOrd="4" destOrd="0" presId="urn:microsoft.com/office/officeart/2005/8/layout/vList2"/>
    <dgm:cxn modelId="{F6B05B1C-817F-442C-8CAC-E68C2AD96FE4}" type="presParOf" srcId="{02E24A1E-7603-4718-A633-8D3B24F3CF59}" destId="{4FE6B78B-2E15-4CB3-96FA-B870C1466C19}" srcOrd="5" destOrd="0" presId="urn:microsoft.com/office/officeart/2005/8/layout/vList2"/>
    <dgm:cxn modelId="{A56D7C68-9E7E-4846-A7A1-EB867DDA4DFD}" type="presParOf" srcId="{02E24A1E-7603-4718-A633-8D3B24F3CF59}" destId="{0A71D5FE-82C9-41CF-BA2F-E12E910A1737}" srcOrd="6" destOrd="0" presId="urn:microsoft.com/office/officeart/2005/8/layout/vList2"/>
    <dgm:cxn modelId="{B98E948F-5778-4B17-B424-4F84795254D1}" type="presParOf" srcId="{02E24A1E-7603-4718-A633-8D3B24F3CF59}" destId="{D82C587F-114B-48BD-9D1B-39AB33890430}" srcOrd="7" destOrd="0" presId="urn:microsoft.com/office/officeart/2005/8/layout/vList2"/>
    <dgm:cxn modelId="{96F6ED51-3FEC-40C1-9AD8-34268052FD61}" type="presParOf" srcId="{02E24A1E-7603-4718-A633-8D3B24F3CF59}" destId="{5B8873A1-FB50-4E58-85CE-00DA3CAE9E8F}" srcOrd="8" destOrd="0" presId="urn:microsoft.com/office/officeart/2005/8/layout/vList2"/>
    <dgm:cxn modelId="{DF19002B-948F-45D2-A8EB-7FF4D49A22DF}" type="presParOf" srcId="{02E24A1E-7603-4718-A633-8D3B24F3CF59}" destId="{CC38B168-0DBF-4F42-940E-646DF6EAE6DE}" srcOrd="9" destOrd="0" presId="urn:microsoft.com/office/officeart/2005/8/layout/vList2"/>
    <dgm:cxn modelId="{B91A9C19-8F74-43B7-8366-8F96C76A6DC9}" type="presParOf" srcId="{02E24A1E-7603-4718-A633-8D3B24F3CF59}" destId="{D26B7D28-7CE4-43FA-9696-C3203C1FBFDD}" srcOrd="10" destOrd="0" presId="urn:microsoft.com/office/officeart/2005/8/layout/vList2"/>
    <dgm:cxn modelId="{CC5FE264-DC0B-4EA1-8830-356B8A80B6C7}" type="presParOf" srcId="{02E24A1E-7603-4718-A633-8D3B24F3CF59}" destId="{A19BB137-B0D6-4827-A956-45F454D7EAB3}" srcOrd="11" destOrd="0" presId="urn:microsoft.com/office/officeart/2005/8/layout/vList2"/>
    <dgm:cxn modelId="{2AD3C3C1-33BB-4D89-A854-00E38CD63E0D}" type="presParOf" srcId="{02E24A1E-7603-4718-A633-8D3B24F3CF59}" destId="{966A2EA1-4F69-44F0-B066-EFA575C1763E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EC7DA70-E023-4788-924C-F2B0D0F05BCE}" type="doc">
      <dgm:prSet loTypeId="urn:microsoft.com/office/officeart/2005/8/layout/vList2" loCatId="list" qsTypeId="urn:microsoft.com/office/officeart/2005/8/quickstyle/simple4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3A219848-9E58-4B96-BDB1-8CF9A62E4F8A}">
      <dgm:prSet/>
      <dgm:spPr/>
      <dgm:t>
        <a:bodyPr/>
        <a:lstStyle/>
        <a:p>
          <a:r>
            <a:rPr lang="it-IT"/>
            <a:t>Avete studiato il percorso</a:t>
          </a:r>
          <a:endParaRPr lang="en-US"/>
        </a:p>
      </dgm:t>
    </dgm:pt>
    <dgm:pt modelId="{FF99E6EC-57C3-4698-B67C-F0818900211B}" type="parTrans" cxnId="{94B422AD-0A8D-4F0C-8CF2-2B5077E8A500}">
      <dgm:prSet/>
      <dgm:spPr/>
      <dgm:t>
        <a:bodyPr/>
        <a:lstStyle/>
        <a:p>
          <a:endParaRPr lang="en-US"/>
        </a:p>
      </dgm:t>
    </dgm:pt>
    <dgm:pt modelId="{F7B0F2DE-339A-45FB-ABBC-4C0A29084EF9}" type="sibTrans" cxnId="{94B422AD-0A8D-4F0C-8CF2-2B5077E8A500}">
      <dgm:prSet/>
      <dgm:spPr/>
      <dgm:t>
        <a:bodyPr/>
        <a:lstStyle/>
        <a:p>
          <a:endParaRPr lang="en-US"/>
        </a:p>
      </dgm:t>
    </dgm:pt>
    <dgm:pt modelId="{8893386C-3539-469F-8A09-12DF05CC3BBA}">
      <dgm:prSet/>
      <dgm:spPr/>
      <dgm:t>
        <a:bodyPr/>
        <a:lstStyle/>
        <a:p>
          <a:r>
            <a:rPr lang="it-IT"/>
            <a:t>Conoscete la meta</a:t>
          </a:r>
          <a:endParaRPr lang="en-US"/>
        </a:p>
      </dgm:t>
    </dgm:pt>
    <dgm:pt modelId="{8D44C9C0-2E7D-4D4C-91B8-56FBE51E5C22}" type="parTrans" cxnId="{C9C713A0-D129-43DC-A99C-0D07FB70CFDC}">
      <dgm:prSet/>
      <dgm:spPr/>
      <dgm:t>
        <a:bodyPr/>
        <a:lstStyle/>
        <a:p>
          <a:endParaRPr lang="en-US"/>
        </a:p>
      </dgm:t>
    </dgm:pt>
    <dgm:pt modelId="{23D845C6-C6E0-4857-8D9B-F01A5058A38E}" type="sibTrans" cxnId="{C9C713A0-D129-43DC-A99C-0D07FB70CFDC}">
      <dgm:prSet/>
      <dgm:spPr/>
      <dgm:t>
        <a:bodyPr/>
        <a:lstStyle/>
        <a:p>
          <a:endParaRPr lang="en-US"/>
        </a:p>
      </dgm:t>
    </dgm:pt>
    <dgm:pt modelId="{11E42674-3742-4D0F-B93B-B8686CF77580}">
      <dgm:prSet/>
      <dgm:spPr/>
      <dgm:t>
        <a:bodyPr/>
        <a:lstStyle/>
        <a:p>
          <a:r>
            <a:rPr lang="it-IT"/>
            <a:t>Conoscete il percorso e le tappe</a:t>
          </a:r>
          <a:endParaRPr lang="en-US"/>
        </a:p>
      </dgm:t>
    </dgm:pt>
    <dgm:pt modelId="{7D0B6D4D-ADE7-4172-82FC-DA847CEBDAE9}" type="parTrans" cxnId="{25F67C57-ED13-4BE3-88FF-DEA0999C41E5}">
      <dgm:prSet/>
      <dgm:spPr/>
      <dgm:t>
        <a:bodyPr/>
        <a:lstStyle/>
        <a:p>
          <a:endParaRPr lang="en-US"/>
        </a:p>
      </dgm:t>
    </dgm:pt>
    <dgm:pt modelId="{778CD242-BFC1-4D0B-9C51-CC99969FBD7D}" type="sibTrans" cxnId="{25F67C57-ED13-4BE3-88FF-DEA0999C41E5}">
      <dgm:prSet/>
      <dgm:spPr/>
      <dgm:t>
        <a:bodyPr/>
        <a:lstStyle/>
        <a:p>
          <a:endParaRPr lang="en-US"/>
        </a:p>
      </dgm:t>
    </dgm:pt>
    <dgm:pt modelId="{AEEFB617-6D62-4E7C-94C7-D7330AD273A9}">
      <dgm:prSet/>
      <dgm:spPr/>
      <dgm:t>
        <a:bodyPr/>
        <a:lstStyle/>
        <a:p>
          <a:r>
            <a:rPr lang="it-IT"/>
            <a:t>Sapete indicare le bellezze del luogo</a:t>
          </a:r>
          <a:endParaRPr lang="en-US"/>
        </a:p>
      </dgm:t>
    </dgm:pt>
    <dgm:pt modelId="{33D96AA3-8566-4D1B-9DE7-D8BEFB27A17C}" type="parTrans" cxnId="{7C292B44-55A4-4147-A29E-D3B2B34552FB}">
      <dgm:prSet/>
      <dgm:spPr/>
      <dgm:t>
        <a:bodyPr/>
        <a:lstStyle/>
        <a:p>
          <a:endParaRPr lang="en-US"/>
        </a:p>
      </dgm:t>
    </dgm:pt>
    <dgm:pt modelId="{9D5AADE5-BA7A-4F0E-8D5B-558535D8D290}" type="sibTrans" cxnId="{7C292B44-55A4-4147-A29E-D3B2B34552FB}">
      <dgm:prSet/>
      <dgm:spPr/>
      <dgm:t>
        <a:bodyPr/>
        <a:lstStyle/>
        <a:p>
          <a:endParaRPr lang="en-US"/>
        </a:p>
      </dgm:t>
    </dgm:pt>
    <dgm:pt modelId="{F34E2191-BEB8-4FA1-8883-5479A0418B65}">
      <dgm:prSet/>
      <dgm:spPr/>
      <dgm:t>
        <a:bodyPr/>
        <a:lstStyle/>
        <a:p>
          <a:r>
            <a:rPr lang="it-IT"/>
            <a:t>Avete parlato con la gente</a:t>
          </a:r>
          <a:endParaRPr lang="en-US"/>
        </a:p>
      </dgm:t>
    </dgm:pt>
    <dgm:pt modelId="{804DE15D-EABE-4556-95AC-26217B1FD3E2}" type="parTrans" cxnId="{C2CAF920-9FDF-4DB8-B994-742BC7AED846}">
      <dgm:prSet/>
      <dgm:spPr/>
      <dgm:t>
        <a:bodyPr/>
        <a:lstStyle/>
        <a:p>
          <a:endParaRPr lang="en-US"/>
        </a:p>
      </dgm:t>
    </dgm:pt>
    <dgm:pt modelId="{867711C3-5247-4585-AE1B-AA6EEAA17843}" type="sibTrans" cxnId="{C2CAF920-9FDF-4DB8-B994-742BC7AED846}">
      <dgm:prSet/>
      <dgm:spPr/>
      <dgm:t>
        <a:bodyPr/>
        <a:lstStyle/>
        <a:p>
          <a:endParaRPr lang="en-US"/>
        </a:p>
      </dgm:t>
    </dgm:pt>
    <dgm:pt modelId="{05054385-F277-42A4-94DD-66992551E037}">
      <dgm:prSet/>
      <dgm:spPr/>
      <dgm:t>
        <a:bodyPr/>
        <a:lstStyle/>
        <a:p>
          <a:r>
            <a:rPr lang="it-IT"/>
            <a:t>Sapete portarci i turisti/lettori senza lasciarli per strada</a:t>
          </a:r>
          <a:endParaRPr lang="en-US"/>
        </a:p>
      </dgm:t>
    </dgm:pt>
    <dgm:pt modelId="{745CD649-FA87-4C25-A0DA-E1691912A835}" type="parTrans" cxnId="{9DBB64B1-5F46-4472-9801-E7104B169AF5}">
      <dgm:prSet/>
      <dgm:spPr/>
      <dgm:t>
        <a:bodyPr/>
        <a:lstStyle/>
        <a:p>
          <a:endParaRPr lang="en-US"/>
        </a:p>
      </dgm:t>
    </dgm:pt>
    <dgm:pt modelId="{40BF888C-E087-4BEE-827E-7D35263DC4CE}" type="sibTrans" cxnId="{9DBB64B1-5F46-4472-9801-E7104B169AF5}">
      <dgm:prSet/>
      <dgm:spPr/>
      <dgm:t>
        <a:bodyPr/>
        <a:lstStyle/>
        <a:p>
          <a:endParaRPr lang="en-US"/>
        </a:p>
      </dgm:t>
    </dgm:pt>
    <dgm:pt modelId="{2C3BA201-08EC-4118-99C4-D722CB5C2207}">
      <dgm:prSet/>
      <dgm:spPr/>
      <dgm:t>
        <a:bodyPr/>
        <a:lstStyle/>
        <a:p>
          <a:r>
            <a:rPr lang="it-IT"/>
            <a:t>Sapete dosare gli ingredienti (cultura, svago, fatica…)</a:t>
          </a:r>
          <a:endParaRPr lang="en-US"/>
        </a:p>
      </dgm:t>
    </dgm:pt>
    <dgm:pt modelId="{9CFCD3DC-3BD8-44DF-A750-BDEC00B99B13}" type="parTrans" cxnId="{1532DACF-4D7D-4372-A855-91D6B92E8A0E}">
      <dgm:prSet/>
      <dgm:spPr/>
      <dgm:t>
        <a:bodyPr/>
        <a:lstStyle/>
        <a:p>
          <a:endParaRPr lang="en-US"/>
        </a:p>
      </dgm:t>
    </dgm:pt>
    <dgm:pt modelId="{2DB5C096-39E9-4CC7-97DD-538014F9226C}" type="sibTrans" cxnId="{1532DACF-4D7D-4372-A855-91D6B92E8A0E}">
      <dgm:prSet/>
      <dgm:spPr/>
      <dgm:t>
        <a:bodyPr/>
        <a:lstStyle/>
        <a:p>
          <a:endParaRPr lang="en-US"/>
        </a:p>
      </dgm:t>
    </dgm:pt>
    <dgm:pt modelId="{57D06D71-EAE0-445F-A0CB-B59A2E580599}">
      <dgm:prSet/>
      <dgm:spPr/>
      <dgm:t>
        <a:bodyPr/>
        <a:lstStyle/>
        <a:p>
          <a:r>
            <a:rPr lang="it-IT"/>
            <a:t>Sapete selezionare i monumenti da visitare</a:t>
          </a:r>
          <a:endParaRPr lang="en-US"/>
        </a:p>
      </dgm:t>
    </dgm:pt>
    <dgm:pt modelId="{DBF02F4A-635A-458D-8CC0-4C4670E15041}" type="parTrans" cxnId="{3666A149-0133-48AE-852B-FCAEB457E14A}">
      <dgm:prSet/>
      <dgm:spPr/>
      <dgm:t>
        <a:bodyPr/>
        <a:lstStyle/>
        <a:p>
          <a:endParaRPr lang="en-US"/>
        </a:p>
      </dgm:t>
    </dgm:pt>
    <dgm:pt modelId="{B814AC49-E70F-4905-BE78-B8754ADE9A6A}" type="sibTrans" cxnId="{3666A149-0133-48AE-852B-FCAEB457E14A}">
      <dgm:prSet/>
      <dgm:spPr/>
      <dgm:t>
        <a:bodyPr/>
        <a:lstStyle/>
        <a:p>
          <a:endParaRPr lang="en-US"/>
        </a:p>
      </dgm:t>
    </dgm:pt>
    <dgm:pt modelId="{CABA3093-6380-42EC-A97D-5EC86C1000E4}" type="pres">
      <dgm:prSet presAssocID="{3EC7DA70-E023-4788-924C-F2B0D0F05BCE}" presName="linear" presStyleCnt="0">
        <dgm:presLayoutVars>
          <dgm:animLvl val="lvl"/>
          <dgm:resizeHandles val="exact"/>
        </dgm:presLayoutVars>
      </dgm:prSet>
      <dgm:spPr/>
    </dgm:pt>
    <dgm:pt modelId="{872221C4-EF87-4DDC-A264-A8922A03D594}" type="pres">
      <dgm:prSet presAssocID="{3A219848-9E58-4B96-BDB1-8CF9A62E4F8A}" presName="parentText" presStyleLbl="node1" presStyleIdx="0" presStyleCnt="8">
        <dgm:presLayoutVars>
          <dgm:chMax val="0"/>
          <dgm:bulletEnabled val="1"/>
        </dgm:presLayoutVars>
      </dgm:prSet>
      <dgm:spPr/>
    </dgm:pt>
    <dgm:pt modelId="{FA033331-FD24-495F-9BD8-57875F6D748C}" type="pres">
      <dgm:prSet presAssocID="{F7B0F2DE-339A-45FB-ABBC-4C0A29084EF9}" presName="spacer" presStyleCnt="0"/>
      <dgm:spPr/>
    </dgm:pt>
    <dgm:pt modelId="{3BE703A1-C8EF-4C30-8893-2F13D879426A}" type="pres">
      <dgm:prSet presAssocID="{8893386C-3539-469F-8A09-12DF05CC3BBA}" presName="parentText" presStyleLbl="node1" presStyleIdx="1" presStyleCnt="8">
        <dgm:presLayoutVars>
          <dgm:chMax val="0"/>
          <dgm:bulletEnabled val="1"/>
        </dgm:presLayoutVars>
      </dgm:prSet>
      <dgm:spPr/>
    </dgm:pt>
    <dgm:pt modelId="{073A8729-1324-4911-AAA2-99778CD765E4}" type="pres">
      <dgm:prSet presAssocID="{23D845C6-C6E0-4857-8D9B-F01A5058A38E}" presName="spacer" presStyleCnt="0"/>
      <dgm:spPr/>
    </dgm:pt>
    <dgm:pt modelId="{65412594-A41A-4C9C-93FB-3FEF758E7902}" type="pres">
      <dgm:prSet presAssocID="{11E42674-3742-4D0F-B93B-B8686CF77580}" presName="parentText" presStyleLbl="node1" presStyleIdx="2" presStyleCnt="8">
        <dgm:presLayoutVars>
          <dgm:chMax val="0"/>
          <dgm:bulletEnabled val="1"/>
        </dgm:presLayoutVars>
      </dgm:prSet>
      <dgm:spPr/>
    </dgm:pt>
    <dgm:pt modelId="{A27BE9D0-A14E-4D24-BF35-6DF8BF3A0A3B}" type="pres">
      <dgm:prSet presAssocID="{778CD242-BFC1-4D0B-9C51-CC99969FBD7D}" presName="spacer" presStyleCnt="0"/>
      <dgm:spPr/>
    </dgm:pt>
    <dgm:pt modelId="{C277D9B1-9B49-4889-ACA1-995C027A45E5}" type="pres">
      <dgm:prSet presAssocID="{AEEFB617-6D62-4E7C-94C7-D7330AD273A9}" presName="parentText" presStyleLbl="node1" presStyleIdx="3" presStyleCnt="8">
        <dgm:presLayoutVars>
          <dgm:chMax val="0"/>
          <dgm:bulletEnabled val="1"/>
        </dgm:presLayoutVars>
      </dgm:prSet>
      <dgm:spPr/>
    </dgm:pt>
    <dgm:pt modelId="{5C78A772-BC54-42C2-8408-8BAD9D3056EE}" type="pres">
      <dgm:prSet presAssocID="{9D5AADE5-BA7A-4F0E-8D5B-558535D8D290}" presName="spacer" presStyleCnt="0"/>
      <dgm:spPr/>
    </dgm:pt>
    <dgm:pt modelId="{927A1447-122C-4A32-8CF0-F1EBD2373628}" type="pres">
      <dgm:prSet presAssocID="{F34E2191-BEB8-4FA1-8883-5479A0418B65}" presName="parentText" presStyleLbl="node1" presStyleIdx="4" presStyleCnt="8">
        <dgm:presLayoutVars>
          <dgm:chMax val="0"/>
          <dgm:bulletEnabled val="1"/>
        </dgm:presLayoutVars>
      </dgm:prSet>
      <dgm:spPr/>
    </dgm:pt>
    <dgm:pt modelId="{EC62DB2F-1261-41CF-946A-679B4981DA36}" type="pres">
      <dgm:prSet presAssocID="{867711C3-5247-4585-AE1B-AA6EEAA17843}" presName="spacer" presStyleCnt="0"/>
      <dgm:spPr/>
    </dgm:pt>
    <dgm:pt modelId="{EE96A369-59C0-4144-BBFA-DA17CA28458E}" type="pres">
      <dgm:prSet presAssocID="{05054385-F277-42A4-94DD-66992551E037}" presName="parentText" presStyleLbl="node1" presStyleIdx="5" presStyleCnt="8">
        <dgm:presLayoutVars>
          <dgm:chMax val="0"/>
          <dgm:bulletEnabled val="1"/>
        </dgm:presLayoutVars>
      </dgm:prSet>
      <dgm:spPr/>
    </dgm:pt>
    <dgm:pt modelId="{A81A9F70-DE38-4F3B-AAB9-8E4E8D4D282C}" type="pres">
      <dgm:prSet presAssocID="{40BF888C-E087-4BEE-827E-7D35263DC4CE}" presName="spacer" presStyleCnt="0"/>
      <dgm:spPr/>
    </dgm:pt>
    <dgm:pt modelId="{5A264304-7106-4719-B958-D0852A6DE59F}" type="pres">
      <dgm:prSet presAssocID="{2C3BA201-08EC-4118-99C4-D722CB5C2207}" presName="parentText" presStyleLbl="node1" presStyleIdx="6" presStyleCnt="8">
        <dgm:presLayoutVars>
          <dgm:chMax val="0"/>
          <dgm:bulletEnabled val="1"/>
        </dgm:presLayoutVars>
      </dgm:prSet>
      <dgm:spPr/>
    </dgm:pt>
    <dgm:pt modelId="{DAD75E52-58FD-4066-9340-D155AD6F459B}" type="pres">
      <dgm:prSet presAssocID="{2DB5C096-39E9-4CC7-97DD-538014F9226C}" presName="spacer" presStyleCnt="0"/>
      <dgm:spPr/>
    </dgm:pt>
    <dgm:pt modelId="{B3E812B1-245A-430D-90B3-AB3A4122C791}" type="pres">
      <dgm:prSet presAssocID="{57D06D71-EAE0-445F-A0CB-B59A2E580599}" presName="parentText" presStyleLbl="node1" presStyleIdx="7" presStyleCnt="8">
        <dgm:presLayoutVars>
          <dgm:chMax val="0"/>
          <dgm:bulletEnabled val="1"/>
        </dgm:presLayoutVars>
      </dgm:prSet>
      <dgm:spPr/>
    </dgm:pt>
  </dgm:ptLst>
  <dgm:cxnLst>
    <dgm:cxn modelId="{C2CAF920-9FDF-4DB8-B994-742BC7AED846}" srcId="{3EC7DA70-E023-4788-924C-F2B0D0F05BCE}" destId="{F34E2191-BEB8-4FA1-8883-5479A0418B65}" srcOrd="4" destOrd="0" parTransId="{804DE15D-EABE-4556-95AC-26217B1FD3E2}" sibTransId="{867711C3-5247-4585-AE1B-AA6EEAA17843}"/>
    <dgm:cxn modelId="{F884B13B-EF13-4EDE-8979-93FCEE353AD4}" type="presOf" srcId="{3EC7DA70-E023-4788-924C-F2B0D0F05BCE}" destId="{CABA3093-6380-42EC-A97D-5EC86C1000E4}" srcOrd="0" destOrd="0" presId="urn:microsoft.com/office/officeart/2005/8/layout/vList2"/>
    <dgm:cxn modelId="{0F70525F-4A34-40A1-90A3-0A0119C39EB2}" type="presOf" srcId="{57D06D71-EAE0-445F-A0CB-B59A2E580599}" destId="{B3E812B1-245A-430D-90B3-AB3A4122C791}" srcOrd="0" destOrd="0" presId="urn:microsoft.com/office/officeart/2005/8/layout/vList2"/>
    <dgm:cxn modelId="{7C292B44-55A4-4147-A29E-D3B2B34552FB}" srcId="{3EC7DA70-E023-4788-924C-F2B0D0F05BCE}" destId="{AEEFB617-6D62-4E7C-94C7-D7330AD273A9}" srcOrd="3" destOrd="0" parTransId="{33D96AA3-8566-4D1B-9DE7-D8BEFB27A17C}" sibTransId="{9D5AADE5-BA7A-4F0E-8D5B-558535D8D290}"/>
    <dgm:cxn modelId="{3666A149-0133-48AE-852B-FCAEB457E14A}" srcId="{3EC7DA70-E023-4788-924C-F2B0D0F05BCE}" destId="{57D06D71-EAE0-445F-A0CB-B59A2E580599}" srcOrd="7" destOrd="0" parTransId="{DBF02F4A-635A-458D-8CC0-4C4670E15041}" sibTransId="{B814AC49-E70F-4905-BE78-B8754ADE9A6A}"/>
    <dgm:cxn modelId="{34DF2752-F242-401D-A2CE-00E9EB6FDBD3}" type="presOf" srcId="{3A219848-9E58-4B96-BDB1-8CF9A62E4F8A}" destId="{872221C4-EF87-4DDC-A264-A8922A03D594}" srcOrd="0" destOrd="0" presId="urn:microsoft.com/office/officeart/2005/8/layout/vList2"/>
    <dgm:cxn modelId="{FF5E8E54-A950-439A-B711-CF383AF5565E}" type="presOf" srcId="{05054385-F277-42A4-94DD-66992551E037}" destId="{EE96A369-59C0-4144-BBFA-DA17CA28458E}" srcOrd="0" destOrd="0" presId="urn:microsoft.com/office/officeart/2005/8/layout/vList2"/>
    <dgm:cxn modelId="{712C1275-C193-4277-B742-BA841F3FDDAF}" type="presOf" srcId="{F34E2191-BEB8-4FA1-8883-5479A0418B65}" destId="{927A1447-122C-4A32-8CF0-F1EBD2373628}" srcOrd="0" destOrd="0" presId="urn:microsoft.com/office/officeart/2005/8/layout/vList2"/>
    <dgm:cxn modelId="{25F67C57-ED13-4BE3-88FF-DEA0999C41E5}" srcId="{3EC7DA70-E023-4788-924C-F2B0D0F05BCE}" destId="{11E42674-3742-4D0F-B93B-B8686CF77580}" srcOrd="2" destOrd="0" parTransId="{7D0B6D4D-ADE7-4172-82FC-DA847CEBDAE9}" sibTransId="{778CD242-BFC1-4D0B-9C51-CC99969FBD7D}"/>
    <dgm:cxn modelId="{566BCE7F-84BC-4FB8-8952-F34C983349F6}" type="presOf" srcId="{2C3BA201-08EC-4118-99C4-D722CB5C2207}" destId="{5A264304-7106-4719-B958-D0852A6DE59F}" srcOrd="0" destOrd="0" presId="urn:microsoft.com/office/officeart/2005/8/layout/vList2"/>
    <dgm:cxn modelId="{C5AE1A97-1D41-4B44-AA52-02779713853C}" type="presOf" srcId="{8893386C-3539-469F-8A09-12DF05CC3BBA}" destId="{3BE703A1-C8EF-4C30-8893-2F13D879426A}" srcOrd="0" destOrd="0" presId="urn:microsoft.com/office/officeart/2005/8/layout/vList2"/>
    <dgm:cxn modelId="{C9C713A0-D129-43DC-A99C-0D07FB70CFDC}" srcId="{3EC7DA70-E023-4788-924C-F2B0D0F05BCE}" destId="{8893386C-3539-469F-8A09-12DF05CC3BBA}" srcOrd="1" destOrd="0" parTransId="{8D44C9C0-2E7D-4D4C-91B8-56FBE51E5C22}" sibTransId="{23D845C6-C6E0-4857-8D9B-F01A5058A38E}"/>
    <dgm:cxn modelId="{C6C536A0-D7C2-4365-A534-6B3AC3F24598}" type="presOf" srcId="{AEEFB617-6D62-4E7C-94C7-D7330AD273A9}" destId="{C277D9B1-9B49-4889-ACA1-995C027A45E5}" srcOrd="0" destOrd="0" presId="urn:microsoft.com/office/officeart/2005/8/layout/vList2"/>
    <dgm:cxn modelId="{94B422AD-0A8D-4F0C-8CF2-2B5077E8A500}" srcId="{3EC7DA70-E023-4788-924C-F2B0D0F05BCE}" destId="{3A219848-9E58-4B96-BDB1-8CF9A62E4F8A}" srcOrd="0" destOrd="0" parTransId="{FF99E6EC-57C3-4698-B67C-F0818900211B}" sibTransId="{F7B0F2DE-339A-45FB-ABBC-4C0A29084EF9}"/>
    <dgm:cxn modelId="{9DBB64B1-5F46-4472-9801-E7104B169AF5}" srcId="{3EC7DA70-E023-4788-924C-F2B0D0F05BCE}" destId="{05054385-F277-42A4-94DD-66992551E037}" srcOrd="5" destOrd="0" parTransId="{745CD649-FA87-4C25-A0DA-E1691912A835}" sibTransId="{40BF888C-E087-4BEE-827E-7D35263DC4CE}"/>
    <dgm:cxn modelId="{1532DACF-4D7D-4372-A855-91D6B92E8A0E}" srcId="{3EC7DA70-E023-4788-924C-F2B0D0F05BCE}" destId="{2C3BA201-08EC-4118-99C4-D722CB5C2207}" srcOrd="6" destOrd="0" parTransId="{9CFCD3DC-3BD8-44DF-A750-BDEC00B99B13}" sibTransId="{2DB5C096-39E9-4CC7-97DD-538014F9226C}"/>
    <dgm:cxn modelId="{AEEF81F9-AB28-4F5E-9F49-4CE459B1D0B8}" type="presOf" srcId="{11E42674-3742-4D0F-B93B-B8686CF77580}" destId="{65412594-A41A-4C9C-93FB-3FEF758E7902}" srcOrd="0" destOrd="0" presId="urn:microsoft.com/office/officeart/2005/8/layout/vList2"/>
    <dgm:cxn modelId="{2E999C6A-0B61-46D9-AEA9-F5A38DD69DFA}" type="presParOf" srcId="{CABA3093-6380-42EC-A97D-5EC86C1000E4}" destId="{872221C4-EF87-4DDC-A264-A8922A03D594}" srcOrd="0" destOrd="0" presId="urn:microsoft.com/office/officeart/2005/8/layout/vList2"/>
    <dgm:cxn modelId="{AA83DDC7-D631-4B6F-9420-3DB62F725864}" type="presParOf" srcId="{CABA3093-6380-42EC-A97D-5EC86C1000E4}" destId="{FA033331-FD24-495F-9BD8-57875F6D748C}" srcOrd="1" destOrd="0" presId="urn:microsoft.com/office/officeart/2005/8/layout/vList2"/>
    <dgm:cxn modelId="{BE05C251-282B-4680-A281-09CE610D9E6E}" type="presParOf" srcId="{CABA3093-6380-42EC-A97D-5EC86C1000E4}" destId="{3BE703A1-C8EF-4C30-8893-2F13D879426A}" srcOrd="2" destOrd="0" presId="urn:microsoft.com/office/officeart/2005/8/layout/vList2"/>
    <dgm:cxn modelId="{E6149832-5B15-4385-AA00-770B2A539035}" type="presParOf" srcId="{CABA3093-6380-42EC-A97D-5EC86C1000E4}" destId="{073A8729-1324-4911-AAA2-99778CD765E4}" srcOrd="3" destOrd="0" presId="urn:microsoft.com/office/officeart/2005/8/layout/vList2"/>
    <dgm:cxn modelId="{91E59FBB-169B-4D63-9AAD-36D87B300FD1}" type="presParOf" srcId="{CABA3093-6380-42EC-A97D-5EC86C1000E4}" destId="{65412594-A41A-4C9C-93FB-3FEF758E7902}" srcOrd="4" destOrd="0" presId="urn:microsoft.com/office/officeart/2005/8/layout/vList2"/>
    <dgm:cxn modelId="{03CC24DB-2EA9-456E-8BDD-1510EE73010B}" type="presParOf" srcId="{CABA3093-6380-42EC-A97D-5EC86C1000E4}" destId="{A27BE9D0-A14E-4D24-BF35-6DF8BF3A0A3B}" srcOrd="5" destOrd="0" presId="urn:microsoft.com/office/officeart/2005/8/layout/vList2"/>
    <dgm:cxn modelId="{0E1415A0-D2BD-4881-BC27-71EBC62DF6B9}" type="presParOf" srcId="{CABA3093-6380-42EC-A97D-5EC86C1000E4}" destId="{C277D9B1-9B49-4889-ACA1-995C027A45E5}" srcOrd="6" destOrd="0" presId="urn:microsoft.com/office/officeart/2005/8/layout/vList2"/>
    <dgm:cxn modelId="{A9748D7F-80A0-417D-A5F0-32C413A617B7}" type="presParOf" srcId="{CABA3093-6380-42EC-A97D-5EC86C1000E4}" destId="{5C78A772-BC54-42C2-8408-8BAD9D3056EE}" srcOrd="7" destOrd="0" presId="urn:microsoft.com/office/officeart/2005/8/layout/vList2"/>
    <dgm:cxn modelId="{2C4D39D4-0637-4078-8F6D-F313EB7F665B}" type="presParOf" srcId="{CABA3093-6380-42EC-A97D-5EC86C1000E4}" destId="{927A1447-122C-4A32-8CF0-F1EBD2373628}" srcOrd="8" destOrd="0" presId="urn:microsoft.com/office/officeart/2005/8/layout/vList2"/>
    <dgm:cxn modelId="{E8185A04-41E1-4C1E-990B-C8725475F2AC}" type="presParOf" srcId="{CABA3093-6380-42EC-A97D-5EC86C1000E4}" destId="{EC62DB2F-1261-41CF-946A-679B4981DA36}" srcOrd="9" destOrd="0" presId="urn:microsoft.com/office/officeart/2005/8/layout/vList2"/>
    <dgm:cxn modelId="{39597D53-EF38-4426-A8FE-C9A6E5DE468A}" type="presParOf" srcId="{CABA3093-6380-42EC-A97D-5EC86C1000E4}" destId="{EE96A369-59C0-4144-BBFA-DA17CA28458E}" srcOrd="10" destOrd="0" presId="urn:microsoft.com/office/officeart/2005/8/layout/vList2"/>
    <dgm:cxn modelId="{59BDB3B5-B6EC-4A13-8099-EE3C2B58043F}" type="presParOf" srcId="{CABA3093-6380-42EC-A97D-5EC86C1000E4}" destId="{A81A9F70-DE38-4F3B-AAB9-8E4E8D4D282C}" srcOrd="11" destOrd="0" presId="urn:microsoft.com/office/officeart/2005/8/layout/vList2"/>
    <dgm:cxn modelId="{C7A1403C-B65E-40AF-AED1-4186A17C27CF}" type="presParOf" srcId="{CABA3093-6380-42EC-A97D-5EC86C1000E4}" destId="{5A264304-7106-4719-B958-D0852A6DE59F}" srcOrd="12" destOrd="0" presId="urn:microsoft.com/office/officeart/2005/8/layout/vList2"/>
    <dgm:cxn modelId="{03FCD7EE-8758-4408-84A6-2B8D35032C26}" type="presParOf" srcId="{CABA3093-6380-42EC-A97D-5EC86C1000E4}" destId="{DAD75E52-58FD-4066-9340-D155AD6F459B}" srcOrd="13" destOrd="0" presId="urn:microsoft.com/office/officeart/2005/8/layout/vList2"/>
    <dgm:cxn modelId="{559D998E-761E-4F71-90D6-CA6D94A21F02}" type="presParOf" srcId="{CABA3093-6380-42EC-A97D-5EC86C1000E4}" destId="{B3E812B1-245A-430D-90B3-AB3A4122C791}" srcOrd="1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F149134-7667-49FE-9AE5-D9E8A4CB2A77}" type="doc">
      <dgm:prSet loTypeId="urn:microsoft.com/office/officeart/2005/8/layout/vList2" loCatId="list" qsTypeId="urn:microsoft.com/office/officeart/2005/8/quickstyle/simple4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CCB624AE-F6C5-4692-9370-80D7BB7EFDCE}">
      <dgm:prSet/>
      <dgm:spPr/>
      <dgm:t>
        <a:bodyPr/>
        <a:lstStyle/>
        <a:p>
          <a:r>
            <a:rPr lang="it-IT"/>
            <a:t>Curiosità di imparare cose nuove</a:t>
          </a:r>
          <a:endParaRPr lang="en-US"/>
        </a:p>
      </dgm:t>
    </dgm:pt>
    <dgm:pt modelId="{1BA21938-5080-406B-A069-ACF67B08911D}" type="parTrans" cxnId="{A755490A-9AB6-4955-BF9A-3277D69407C2}">
      <dgm:prSet/>
      <dgm:spPr/>
      <dgm:t>
        <a:bodyPr/>
        <a:lstStyle/>
        <a:p>
          <a:endParaRPr lang="en-US"/>
        </a:p>
      </dgm:t>
    </dgm:pt>
    <dgm:pt modelId="{FB3FA4FA-DD12-449D-B3A0-4375CA82BB13}" type="sibTrans" cxnId="{A755490A-9AB6-4955-BF9A-3277D69407C2}">
      <dgm:prSet/>
      <dgm:spPr/>
      <dgm:t>
        <a:bodyPr/>
        <a:lstStyle/>
        <a:p>
          <a:endParaRPr lang="en-US"/>
        </a:p>
      </dgm:t>
    </dgm:pt>
    <dgm:pt modelId="{B8CABFE8-F48C-4653-8C0A-7D12E3B14386}">
      <dgm:prSet/>
      <dgm:spPr/>
      <dgm:t>
        <a:bodyPr/>
        <a:lstStyle/>
        <a:p>
          <a:r>
            <a:rPr lang="it-IT"/>
            <a:t>Capacità di fare le domande giuste, di approfondire</a:t>
          </a:r>
          <a:endParaRPr lang="en-US"/>
        </a:p>
      </dgm:t>
    </dgm:pt>
    <dgm:pt modelId="{EE148DB3-8104-4430-835E-3E3CF889DD99}" type="parTrans" cxnId="{A2A4FFF9-C71F-4E1C-B404-E2010F5C0CC1}">
      <dgm:prSet/>
      <dgm:spPr/>
      <dgm:t>
        <a:bodyPr/>
        <a:lstStyle/>
        <a:p>
          <a:endParaRPr lang="en-US"/>
        </a:p>
      </dgm:t>
    </dgm:pt>
    <dgm:pt modelId="{9B9457BF-D561-488E-B037-9274FB648E26}" type="sibTrans" cxnId="{A2A4FFF9-C71F-4E1C-B404-E2010F5C0CC1}">
      <dgm:prSet/>
      <dgm:spPr/>
      <dgm:t>
        <a:bodyPr/>
        <a:lstStyle/>
        <a:p>
          <a:endParaRPr lang="en-US"/>
        </a:p>
      </dgm:t>
    </dgm:pt>
    <dgm:pt modelId="{C7690AD4-90FF-4E87-82BD-5A6996B55643}">
      <dgm:prSet/>
      <dgm:spPr/>
      <dgm:t>
        <a:bodyPr/>
        <a:lstStyle/>
        <a:p>
          <a:r>
            <a:rPr lang="it-IT"/>
            <a:t>Umiltà di trovare interesse in ogni storia, in ogni persona</a:t>
          </a:r>
          <a:endParaRPr lang="en-US"/>
        </a:p>
      </dgm:t>
    </dgm:pt>
    <dgm:pt modelId="{06264D9B-0DF5-4616-BFFF-84283548EB8C}" type="parTrans" cxnId="{9AE106B4-C726-415A-A38E-48B503D42A5B}">
      <dgm:prSet/>
      <dgm:spPr/>
      <dgm:t>
        <a:bodyPr/>
        <a:lstStyle/>
        <a:p>
          <a:endParaRPr lang="en-US"/>
        </a:p>
      </dgm:t>
    </dgm:pt>
    <dgm:pt modelId="{493E3DCC-8CBF-4108-BD51-CD7B240281CC}" type="sibTrans" cxnId="{9AE106B4-C726-415A-A38E-48B503D42A5B}">
      <dgm:prSet/>
      <dgm:spPr/>
      <dgm:t>
        <a:bodyPr/>
        <a:lstStyle/>
        <a:p>
          <a:endParaRPr lang="en-US"/>
        </a:p>
      </dgm:t>
    </dgm:pt>
    <dgm:pt modelId="{9752A729-2063-495E-93FB-494FE5418DA7}">
      <dgm:prSet/>
      <dgm:spPr/>
      <dgm:t>
        <a:bodyPr/>
        <a:lstStyle/>
        <a:p>
          <a:r>
            <a:rPr lang="it-IT"/>
            <a:t>Capacità di guardare il mondo con gli occhi del lettore</a:t>
          </a:r>
          <a:endParaRPr lang="en-US"/>
        </a:p>
      </dgm:t>
    </dgm:pt>
    <dgm:pt modelId="{4DA448CE-739B-41FF-9586-5080DBD9E7CD}" type="parTrans" cxnId="{157F05D2-171F-49F4-89A6-ABCC3E4ACCFA}">
      <dgm:prSet/>
      <dgm:spPr/>
      <dgm:t>
        <a:bodyPr/>
        <a:lstStyle/>
        <a:p>
          <a:endParaRPr lang="en-US"/>
        </a:p>
      </dgm:t>
    </dgm:pt>
    <dgm:pt modelId="{009D8203-BF41-4C63-A4C5-8CF5A91E84A9}" type="sibTrans" cxnId="{157F05D2-171F-49F4-89A6-ABCC3E4ACCFA}">
      <dgm:prSet/>
      <dgm:spPr/>
      <dgm:t>
        <a:bodyPr/>
        <a:lstStyle/>
        <a:p>
          <a:endParaRPr lang="en-US"/>
        </a:p>
      </dgm:t>
    </dgm:pt>
    <dgm:pt modelId="{AB7DF9A4-9B3C-4430-B1FC-CBB49BB9BEEB}">
      <dgm:prSet/>
      <dgm:spPr/>
      <dgm:t>
        <a:bodyPr/>
        <a:lstStyle/>
        <a:p>
          <a:r>
            <a:rPr lang="it-IT"/>
            <a:t>Voglia di leggere e di assorbire i diversi stili</a:t>
          </a:r>
          <a:endParaRPr lang="en-US"/>
        </a:p>
      </dgm:t>
    </dgm:pt>
    <dgm:pt modelId="{4BDDF30F-EC2E-4B9B-AA2E-5EF15E2B84B7}" type="parTrans" cxnId="{18EA0CCF-41CD-4C46-ABD8-B17889C53471}">
      <dgm:prSet/>
      <dgm:spPr/>
      <dgm:t>
        <a:bodyPr/>
        <a:lstStyle/>
        <a:p>
          <a:endParaRPr lang="en-US"/>
        </a:p>
      </dgm:t>
    </dgm:pt>
    <dgm:pt modelId="{36326A7E-E257-4A78-845D-9CB66B9502B2}" type="sibTrans" cxnId="{18EA0CCF-41CD-4C46-ABD8-B17889C53471}">
      <dgm:prSet/>
      <dgm:spPr/>
      <dgm:t>
        <a:bodyPr/>
        <a:lstStyle/>
        <a:p>
          <a:endParaRPr lang="en-US"/>
        </a:p>
      </dgm:t>
    </dgm:pt>
    <dgm:pt modelId="{2DFDE30C-4BB5-4732-BBC2-39028410095A}" type="pres">
      <dgm:prSet presAssocID="{8F149134-7667-49FE-9AE5-D9E8A4CB2A77}" presName="linear" presStyleCnt="0">
        <dgm:presLayoutVars>
          <dgm:animLvl val="lvl"/>
          <dgm:resizeHandles val="exact"/>
        </dgm:presLayoutVars>
      </dgm:prSet>
      <dgm:spPr/>
    </dgm:pt>
    <dgm:pt modelId="{862DC562-4C28-4789-AC36-D6E202D8F80C}" type="pres">
      <dgm:prSet presAssocID="{CCB624AE-F6C5-4692-9370-80D7BB7EFDCE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65557FC7-A4FB-4EB7-A1A8-BC3373A5D5F7}" type="pres">
      <dgm:prSet presAssocID="{FB3FA4FA-DD12-449D-B3A0-4375CA82BB13}" presName="spacer" presStyleCnt="0"/>
      <dgm:spPr/>
    </dgm:pt>
    <dgm:pt modelId="{0FBF19A8-7377-4206-B2E5-0ADF08DF48FF}" type="pres">
      <dgm:prSet presAssocID="{B8CABFE8-F48C-4653-8C0A-7D12E3B14386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5B041525-5087-40B5-9097-3E71130225F9}" type="pres">
      <dgm:prSet presAssocID="{9B9457BF-D561-488E-B037-9274FB648E26}" presName="spacer" presStyleCnt="0"/>
      <dgm:spPr/>
    </dgm:pt>
    <dgm:pt modelId="{F80FFF26-981D-48C5-9FBC-BB1F9471A7A5}" type="pres">
      <dgm:prSet presAssocID="{C7690AD4-90FF-4E87-82BD-5A6996B55643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BB9D3320-96B8-415C-935A-B18733321DCD}" type="pres">
      <dgm:prSet presAssocID="{493E3DCC-8CBF-4108-BD51-CD7B240281CC}" presName="spacer" presStyleCnt="0"/>
      <dgm:spPr/>
    </dgm:pt>
    <dgm:pt modelId="{47551FEB-A85B-44A3-885D-8C8CD7FA5B55}" type="pres">
      <dgm:prSet presAssocID="{9752A729-2063-495E-93FB-494FE5418DA7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53ACF744-1EAF-45C3-8148-04FF0EB0705D}" type="pres">
      <dgm:prSet presAssocID="{009D8203-BF41-4C63-A4C5-8CF5A91E84A9}" presName="spacer" presStyleCnt="0"/>
      <dgm:spPr/>
    </dgm:pt>
    <dgm:pt modelId="{37D83143-9E99-4F64-8710-9326BFF21D65}" type="pres">
      <dgm:prSet presAssocID="{AB7DF9A4-9B3C-4430-B1FC-CBB49BB9BEEB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A755490A-9AB6-4955-BF9A-3277D69407C2}" srcId="{8F149134-7667-49FE-9AE5-D9E8A4CB2A77}" destId="{CCB624AE-F6C5-4692-9370-80D7BB7EFDCE}" srcOrd="0" destOrd="0" parTransId="{1BA21938-5080-406B-A069-ACF67B08911D}" sibTransId="{FB3FA4FA-DD12-449D-B3A0-4375CA82BB13}"/>
    <dgm:cxn modelId="{0DA70721-C781-477D-B6D7-E5EC319649EE}" type="presOf" srcId="{AB7DF9A4-9B3C-4430-B1FC-CBB49BB9BEEB}" destId="{37D83143-9E99-4F64-8710-9326BFF21D65}" srcOrd="0" destOrd="0" presId="urn:microsoft.com/office/officeart/2005/8/layout/vList2"/>
    <dgm:cxn modelId="{2E33177B-D63C-496E-B768-788107BAD643}" type="presOf" srcId="{9752A729-2063-495E-93FB-494FE5418DA7}" destId="{47551FEB-A85B-44A3-885D-8C8CD7FA5B55}" srcOrd="0" destOrd="0" presId="urn:microsoft.com/office/officeart/2005/8/layout/vList2"/>
    <dgm:cxn modelId="{CEE5E280-792B-4E6A-B976-4E91FB40795F}" type="presOf" srcId="{C7690AD4-90FF-4E87-82BD-5A6996B55643}" destId="{F80FFF26-981D-48C5-9FBC-BB1F9471A7A5}" srcOrd="0" destOrd="0" presId="urn:microsoft.com/office/officeart/2005/8/layout/vList2"/>
    <dgm:cxn modelId="{C53E4E88-1320-4C3E-A948-192220F308AA}" type="presOf" srcId="{CCB624AE-F6C5-4692-9370-80D7BB7EFDCE}" destId="{862DC562-4C28-4789-AC36-D6E202D8F80C}" srcOrd="0" destOrd="0" presId="urn:microsoft.com/office/officeart/2005/8/layout/vList2"/>
    <dgm:cxn modelId="{54937F97-AEBB-4BA9-BF4A-5284909035F2}" type="presOf" srcId="{B8CABFE8-F48C-4653-8C0A-7D12E3B14386}" destId="{0FBF19A8-7377-4206-B2E5-0ADF08DF48FF}" srcOrd="0" destOrd="0" presId="urn:microsoft.com/office/officeart/2005/8/layout/vList2"/>
    <dgm:cxn modelId="{D4BBD8A3-1BE9-4492-9C4E-328B84F15B33}" type="presOf" srcId="{8F149134-7667-49FE-9AE5-D9E8A4CB2A77}" destId="{2DFDE30C-4BB5-4732-BBC2-39028410095A}" srcOrd="0" destOrd="0" presId="urn:microsoft.com/office/officeart/2005/8/layout/vList2"/>
    <dgm:cxn modelId="{9AE106B4-C726-415A-A38E-48B503D42A5B}" srcId="{8F149134-7667-49FE-9AE5-D9E8A4CB2A77}" destId="{C7690AD4-90FF-4E87-82BD-5A6996B55643}" srcOrd="2" destOrd="0" parTransId="{06264D9B-0DF5-4616-BFFF-84283548EB8C}" sibTransId="{493E3DCC-8CBF-4108-BD51-CD7B240281CC}"/>
    <dgm:cxn modelId="{18EA0CCF-41CD-4C46-ABD8-B17889C53471}" srcId="{8F149134-7667-49FE-9AE5-D9E8A4CB2A77}" destId="{AB7DF9A4-9B3C-4430-B1FC-CBB49BB9BEEB}" srcOrd="4" destOrd="0" parTransId="{4BDDF30F-EC2E-4B9B-AA2E-5EF15E2B84B7}" sibTransId="{36326A7E-E257-4A78-845D-9CB66B9502B2}"/>
    <dgm:cxn modelId="{157F05D2-171F-49F4-89A6-ABCC3E4ACCFA}" srcId="{8F149134-7667-49FE-9AE5-D9E8A4CB2A77}" destId="{9752A729-2063-495E-93FB-494FE5418DA7}" srcOrd="3" destOrd="0" parTransId="{4DA448CE-739B-41FF-9586-5080DBD9E7CD}" sibTransId="{009D8203-BF41-4C63-A4C5-8CF5A91E84A9}"/>
    <dgm:cxn modelId="{A2A4FFF9-C71F-4E1C-B404-E2010F5C0CC1}" srcId="{8F149134-7667-49FE-9AE5-D9E8A4CB2A77}" destId="{B8CABFE8-F48C-4653-8C0A-7D12E3B14386}" srcOrd="1" destOrd="0" parTransId="{EE148DB3-8104-4430-835E-3E3CF889DD99}" sibTransId="{9B9457BF-D561-488E-B037-9274FB648E26}"/>
    <dgm:cxn modelId="{D1CE025A-14DA-48C4-B95E-000F7D94C425}" type="presParOf" srcId="{2DFDE30C-4BB5-4732-BBC2-39028410095A}" destId="{862DC562-4C28-4789-AC36-D6E202D8F80C}" srcOrd="0" destOrd="0" presId="urn:microsoft.com/office/officeart/2005/8/layout/vList2"/>
    <dgm:cxn modelId="{6F6C1118-D296-4724-9708-B5D77C8AF78F}" type="presParOf" srcId="{2DFDE30C-4BB5-4732-BBC2-39028410095A}" destId="{65557FC7-A4FB-4EB7-A1A8-BC3373A5D5F7}" srcOrd="1" destOrd="0" presId="urn:microsoft.com/office/officeart/2005/8/layout/vList2"/>
    <dgm:cxn modelId="{0AFED498-7D38-422E-BF7E-E9195446665C}" type="presParOf" srcId="{2DFDE30C-4BB5-4732-BBC2-39028410095A}" destId="{0FBF19A8-7377-4206-B2E5-0ADF08DF48FF}" srcOrd="2" destOrd="0" presId="urn:microsoft.com/office/officeart/2005/8/layout/vList2"/>
    <dgm:cxn modelId="{3A72613F-96F5-4BEF-A623-173E8F9B7D72}" type="presParOf" srcId="{2DFDE30C-4BB5-4732-BBC2-39028410095A}" destId="{5B041525-5087-40B5-9097-3E71130225F9}" srcOrd="3" destOrd="0" presId="urn:microsoft.com/office/officeart/2005/8/layout/vList2"/>
    <dgm:cxn modelId="{43F0B61A-0F28-49A4-9EEF-839EFCC3539A}" type="presParOf" srcId="{2DFDE30C-4BB5-4732-BBC2-39028410095A}" destId="{F80FFF26-981D-48C5-9FBC-BB1F9471A7A5}" srcOrd="4" destOrd="0" presId="urn:microsoft.com/office/officeart/2005/8/layout/vList2"/>
    <dgm:cxn modelId="{CCC7FB7E-854F-4021-8AA0-A773607B8A15}" type="presParOf" srcId="{2DFDE30C-4BB5-4732-BBC2-39028410095A}" destId="{BB9D3320-96B8-415C-935A-B18733321DCD}" srcOrd="5" destOrd="0" presId="urn:microsoft.com/office/officeart/2005/8/layout/vList2"/>
    <dgm:cxn modelId="{EEB8927D-FFD6-45D2-BB06-1FE6918BDD2B}" type="presParOf" srcId="{2DFDE30C-4BB5-4732-BBC2-39028410095A}" destId="{47551FEB-A85B-44A3-885D-8C8CD7FA5B55}" srcOrd="6" destOrd="0" presId="urn:microsoft.com/office/officeart/2005/8/layout/vList2"/>
    <dgm:cxn modelId="{9F00F5F8-F098-4120-AAF4-AA3C830171B8}" type="presParOf" srcId="{2DFDE30C-4BB5-4732-BBC2-39028410095A}" destId="{53ACF744-1EAF-45C3-8148-04FF0EB0705D}" srcOrd="7" destOrd="0" presId="urn:microsoft.com/office/officeart/2005/8/layout/vList2"/>
    <dgm:cxn modelId="{11344F99-55D5-40C5-83A7-31B5696E3817}" type="presParOf" srcId="{2DFDE30C-4BB5-4732-BBC2-39028410095A}" destId="{37D83143-9E99-4F64-8710-9326BFF21D65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BA6773-AC42-4EF3-882C-55A3A35840B4}">
      <dsp:nvSpPr>
        <dsp:cNvPr id="0" name=""/>
        <dsp:cNvSpPr/>
      </dsp:nvSpPr>
      <dsp:spPr>
        <a:xfrm>
          <a:off x="0" y="10458"/>
          <a:ext cx="9613860" cy="8189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500" kern="1200"/>
            <a:t>Lunghezza</a:t>
          </a:r>
          <a:endParaRPr lang="en-US" sz="3500" kern="1200"/>
        </a:p>
      </dsp:txBody>
      <dsp:txXfrm>
        <a:off x="39980" y="50438"/>
        <a:ext cx="9533900" cy="739039"/>
      </dsp:txXfrm>
    </dsp:sp>
    <dsp:sp modelId="{4A225DEB-CDB2-46AC-80BC-A35D954EBD68}">
      <dsp:nvSpPr>
        <dsp:cNvPr id="0" name=""/>
        <dsp:cNvSpPr/>
      </dsp:nvSpPr>
      <dsp:spPr>
        <a:xfrm>
          <a:off x="0" y="930258"/>
          <a:ext cx="9613860" cy="8189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500" kern="1200"/>
            <a:t>Taglio</a:t>
          </a:r>
          <a:endParaRPr lang="en-US" sz="3500" kern="1200"/>
        </a:p>
      </dsp:txBody>
      <dsp:txXfrm>
        <a:off x="39980" y="970238"/>
        <a:ext cx="9533900" cy="739039"/>
      </dsp:txXfrm>
    </dsp:sp>
    <dsp:sp modelId="{CC8A79BF-4853-4C37-9008-DA5286B03535}">
      <dsp:nvSpPr>
        <dsp:cNvPr id="0" name=""/>
        <dsp:cNvSpPr/>
      </dsp:nvSpPr>
      <dsp:spPr>
        <a:xfrm>
          <a:off x="0" y="1850058"/>
          <a:ext cx="9613860" cy="8189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500" kern="1200"/>
            <a:t>Numero di fonti</a:t>
          </a:r>
          <a:endParaRPr lang="en-US" sz="3500" kern="1200"/>
        </a:p>
      </dsp:txBody>
      <dsp:txXfrm>
        <a:off x="39980" y="1890038"/>
        <a:ext cx="9533900" cy="739039"/>
      </dsp:txXfrm>
    </dsp:sp>
    <dsp:sp modelId="{1D807CB1-0179-4142-8129-8F87E9E95A3B}">
      <dsp:nvSpPr>
        <dsp:cNvPr id="0" name=""/>
        <dsp:cNvSpPr/>
      </dsp:nvSpPr>
      <dsp:spPr>
        <a:xfrm>
          <a:off x="0" y="2769857"/>
          <a:ext cx="9613860" cy="8189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500" kern="1200"/>
            <a:t>Virgolettati</a:t>
          </a:r>
          <a:endParaRPr lang="en-US" sz="3500" kern="1200"/>
        </a:p>
      </dsp:txBody>
      <dsp:txXfrm>
        <a:off x="39980" y="2809837"/>
        <a:ext cx="9533900" cy="73903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687798-C239-4854-8C78-EDAC16B9DB26}">
      <dsp:nvSpPr>
        <dsp:cNvPr id="0" name=""/>
        <dsp:cNvSpPr/>
      </dsp:nvSpPr>
      <dsp:spPr>
        <a:xfrm>
          <a:off x="0" y="700796"/>
          <a:ext cx="5955658" cy="5148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200" kern="1200"/>
            <a:t>A – Notizia: Un passo avanti nel (COSA)</a:t>
          </a:r>
          <a:endParaRPr lang="en-US" sz="2200" kern="1200"/>
        </a:p>
      </dsp:txBody>
      <dsp:txXfrm>
        <a:off x="25130" y="725926"/>
        <a:ext cx="5905398" cy="464540"/>
      </dsp:txXfrm>
    </dsp:sp>
    <dsp:sp modelId="{9C95046B-FACA-4552-B60E-66E68122E9EE}">
      <dsp:nvSpPr>
        <dsp:cNvPr id="0" name=""/>
        <dsp:cNvSpPr/>
      </dsp:nvSpPr>
      <dsp:spPr>
        <a:xfrm>
          <a:off x="0" y="1278956"/>
          <a:ext cx="5955658" cy="514800"/>
        </a:xfrm>
        <a:prstGeom prst="roundRect">
          <a:avLst/>
        </a:prstGeom>
        <a:gradFill rotWithShape="0">
          <a:gsLst>
            <a:gs pos="0">
              <a:schemeClr val="accent2">
                <a:hueOff val="923720"/>
                <a:satOff val="-159"/>
                <a:lumOff val="-1634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2">
                <a:hueOff val="923720"/>
                <a:satOff val="-159"/>
                <a:lumOff val="-1634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2">
                <a:hueOff val="923720"/>
                <a:satOff val="-159"/>
                <a:lumOff val="-1634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200" kern="1200"/>
            <a:t>B – Gruppo di ricerca dell’Università X (CHI)</a:t>
          </a:r>
          <a:endParaRPr lang="en-US" sz="2200" kern="1200"/>
        </a:p>
      </dsp:txBody>
      <dsp:txXfrm>
        <a:off x="25130" y="1304086"/>
        <a:ext cx="5905398" cy="464540"/>
      </dsp:txXfrm>
    </dsp:sp>
    <dsp:sp modelId="{E7B50FFE-081C-4DBD-B89E-6FC2124FFF11}">
      <dsp:nvSpPr>
        <dsp:cNvPr id="0" name=""/>
        <dsp:cNvSpPr/>
      </dsp:nvSpPr>
      <dsp:spPr>
        <a:xfrm>
          <a:off x="0" y="1857117"/>
          <a:ext cx="5955658" cy="514800"/>
        </a:xfrm>
        <a:prstGeom prst="roundRect">
          <a:avLst/>
        </a:prstGeom>
        <a:gradFill rotWithShape="0">
          <a:gsLst>
            <a:gs pos="0">
              <a:schemeClr val="accent2">
                <a:hueOff val="1847440"/>
                <a:satOff val="-318"/>
                <a:lumOff val="-3268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2">
                <a:hueOff val="1847440"/>
                <a:satOff val="-318"/>
                <a:lumOff val="-3268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2">
                <a:hueOff val="1847440"/>
                <a:satOff val="-318"/>
                <a:lumOff val="-3268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200" kern="1200" dirty="0"/>
            <a:t>C – Pubblicato su Y (DOVE, QUANDO)</a:t>
          </a:r>
          <a:endParaRPr lang="en-US" sz="2200" kern="1200" dirty="0"/>
        </a:p>
      </dsp:txBody>
      <dsp:txXfrm>
        <a:off x="25130" y="1882247"/>
        <a:ext cx="5905398" cy="464540"/>
      </dsp:txXfrm>
    </dsp:sp>
    <dsp:sp modelId="{0A71D5FE-82C9-41CF-BA2F-E12E910A1737}">
      <dsp:nvSpPr>
        <dsp:cNvPr id="0" name=""/>
        <dsp:cNvSpPr/>
      </dsp:nvSpPr>
      <dsp:spPr>
        <a:xfrm>
          <a:off x="0" y="2435276"/>
          <a:ext cx="5955658" cy="514800"/>
        </a:xfrm>
        <a:prstGeom prst="roundRect">
          <a:avLst/>
        </a:prstGeom>
        <a:gradFill rotWithShape="0">
          <a:gsLst>
            <a:gs pos="0">
              <a:schemeClr val="accent2">
                <a:hueOff val="2771159"/>
                <a:satOff val="-477"/>
                <a:lumOff val="-4902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2">
                <a:hueOff val="2771159"/>
                <a:satOff val="-477"/>
                <a:lumOff val="-4902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2">
                <a:hueOff val="2771159"/>
                <a:satOff val="-477"/>
                <a:lumOff val="-4902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200" kern="1200" dirty="0"/>
            <a:t>D - </a:t>
          </a:r>
          <a:r>
            <a:rPr lang="it-IT" sz="2200" kern="1200" dirty="0" err="1"/>
            <a:t>Facts</a:t>
          </a:r>
          <a:r>
            <a:rPr lang="it-IT" sz="2200" kern="1200" dirty="0"/>
            <a:t> and </a:t>
          </a:r>
          <a:r>
            <a:rPr lang="it-IT" sz="2200" kern="1200" dirty="0" err="1"/>
            <a:t>figures</a:t>
          </a:r>
          <a:r>
            <a:rPr lang="it-IT" sz="2200" kern="1200" dirty="0"/>
            <a:t> (PERCHE’)</a:t>
          </a:r>
          <a:endParaRPr lang="en-US" sz="2200" kern="1200" dirty="0"/>
        </a:p>
      </dsp:txBody>
      <dsp:txXfrm>
        <a:off x="25130" y="2460406"/>
        <a:ext cx="5905398" cy="464540"/>
      </dsp:txXfrm>
    </dsp:sp>
    <dsp:sp modelId="{5B8873A1-FB50-4E58-85CE-00DA3CAE9E8F}">
      <dsp:nvSpPr>
        <dsp:cNvPr id="0" name=""/>
        <dsp:cNvSpPr/>
      </dsp:nvSpPr>
      <dsp:spPr>
        <a:xfrm>
          <a:off x="0" y="3013437"/>
          <a:ext cx="5955658" cy="514800"/>
        </a:xfrm>
        <a:prstGeom prst="roundRect">
          <a:avLst/>
        </a:prstGeom>
        <a:gradFill rotWithShape="0">
          <a:gsLst>
            <a:gs pos="0">
              <a:schemeClr val="accent2">
                <a:hueOff val="3694879"/>
                <a:satOff val="-635"/>
                <a:lumOff val="-6536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2">
                <a:hueOff val="3694879"/>
                <a:satOff val="-635"/>
                <a:lumOff val="-6536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2">
                <a:hueOff val="3694879"/>
                <a:satOff val="-635"/>
                <a:lumOff val="-6536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200" kern="1200" dirty="0"/>
            <a:t>E - L’esperimento (COME)</a:t>
          </a:r>
          <a:endParaRPr lang="en-US" sz="2200" kern="1200" dirty="0"/>
        </a:p>
      </dsp:txBody>
      <dsp:txXfrm>
        <a:off x="25130" y="3038567"/>
        <a:ext cx="5905398" cy="464540"/>
      </dsp:txXfrm>
    </dsp:sp>
    <dsp:sp modelId="{D26B7D28-7CE4-43FA-9696-C3203C1FBFDD}">
      <dsp:nvSpPr>
        <dsp:cNvPr id="0" name=""/>
        <dsp:cNvSpPr/>
      </dsp:nvSpPr>
      <dsp:spPr>
        <a:xfrm>
          <a:off x="0" y="3591597"/>
          <a:ext cx="5955658" cy="514800"/>
        </a:xfrm>
        <a:prstGeom prst="roundRect">
          <a:avLst/>
        </a:prstGeom>
        <a:gradFill rotWithShape="0">
          <a:gsLst>
            <a:gs pos="0">
              <a:schemeClr val="accent2">
                <a:hueOff val="4618599"/>
                <a:satOff val="-794"/>
                <a:lumOff val="-817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2">
                <a:hueOff val="4618599"/>
                <a:satOff val="-794"/>
                <a:lumOff val="-817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2">
                <a:hueOff val="4618599"/>
                <a:satOff val="-794"/>
                <a:lumOff val="-817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200" kern="1200" dirty="0"/>
            <a:t>F – Quote (AUCTORITAS)</a:t>
          </a:r>
          <a:endParaRPr lang="en-US" sz="2200" kern="1200" dirty="0"/>
        </a:p>
      </dsp:txBody>
      <dsp:txXfrm>
        <a:off x="25130" y="3616727"/>
        <a:ext cx="5905398" cy="464540"/>
      </dsp:txXfrm>
    </dsp:sp>
    <dsp:sp modelId="{966A2EA1-4F69-44F0-B066-EFA575C1763E}">
      <dsp:nvSpPr>
        <dsp:cNvPr id="0" name=""/>
        <dsp:cNvSpPr/>
      </dsp:nvSpPr>
      <dsp:spPr>
        <a:xfrm>
          <a:off x="0" y="4169757"/>
          <a:ext cx="5955658" cy="514800"/>
        </a:xfrm>
        <a:prstGeom prst="roundRect">
          <a:avLst/>
        </a:prstGeom>
        <a:gradFill rotWithShape="0">
          <a:gsLst>
            <a:gs pos="0">
              <a:schemeClr val="accent2">
                <a:hueOff val="5542319"/>
                <a:satOff val="-953"/>
                <a:lumOff val="-9804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2">
                <a:hueOff val="5542319"/>
                <a:satOff val="-953"/>
                <a:lumOff val="-9804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2">
                <a:hueOff val="5542319"/>
                <a:satOff val="-953"/>
                <a:lumOff val="-9804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200" kern="1200" dirty="0"/>
            <a:t>G – Conclusioni (no pistolotto!)</a:t>
          </a:r>
          <a:endParaRPr lang="en-US" sz="2200" kern="1200" dirty="0"/>
        </a:p>
      </dsp:txBody>
      <dsp:txXfrm>
        <a:off x="25130" y="4194887"/>
        <a:ext cx="5905398" cy="46454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2221C4-EF87-4DDC-A264-A8922A03D594}">
      <dsp:nvSpPr>
        <dsp:cNvPr id="0" name=""/>
        <dsp:cNvSpPr/>
      </dsp:nvSpPr>
      <dsp:spPr>
        <a:xfrm>
          <a:off x="0" y="930117"/>
          <a:ext cx="5955658" cy="3978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/>
            <a:t>Avete studiato il percorso</a:t>
          </a:r>
          <a:endParaRPr lang="en-US" sz="1700" kern="1200"/>
        </a:p>
      </dsp:txBody>
      <dsp:txXfrm>
        <a:off x="19419" y="949536"/>
        <a:ext cx="5916820" cy="358962"/>
      </dsp:txXfrm>
    </dsp:sp>
    <dsp:sp modelId="{3BE703A1-C8EF-4C30-8893-2F13D879426A}">
      <dsp:nvSpPr>
        <dsp:cNvPr id="0" name=""/>
        <dsp:cNvSpPr/>
      </dsp:nvSpPr>
      <dsp:spPr>
        <a:xfrm>
          <a:off x="0" y="1376877"/>
          <a:ext cx="5955658" cy="397800"/>
        </a:xfrm>
        <a:prstGeom prst="roundRect">
          <a:avLst/>
        </a:prstGeom>
        <a:gradFill rotWithShape="0">
          <a:gsLst>
            <a:gs pos="0">
              <a:schemeClr val="accent2">
                <a:hueOff val="791760"/>
                <a:satOff val="-136"/>
                <a:lumOff val="-1401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2">
                <a:hueOff val="791760"/>
                <a:satOff val="-136"/>
                <a:lumOff val="-1401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2">
                <a:hueOff val="791760"/>
                <a:satOff val="-136"/>
                <a:lumOff val="-1401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/>
            <a:t>Conoscete la meta</a:t>
          </a:r>
          <a:endParaRPr lang="en-US" sz="1700" kern="1200"/>
        </a:p>
      </dsp:txBody>
      <dsp:txXfrm>
        <a:off x="19419" y="1396296"/>
        <a:ext cx="5916820" cy="358962"/>
      </dsp:txXfrm>
    </dsp:sp>
    <dsp:sp modelId="{65412594-A41A-4C9C-93FB-3FEF758E7902}">
      <dsp:nvSpPr>
        <dsp:cNvPr id="0" name=""/>
        <dsp:cNvSpPr/>
      </dsp:nvSpPr>
      <dsp:spPr>
        <a:xfrm>
          <a:off x="0" y="1823637"/>
          <a:ext cx="5955658" cy="397800"/>
        </a:xfrm>
        <a:prstGeom prst="roundRect">
          <a:avLst/>
        </a:prstGeom>
        <a:gradFill rotWithShape="0">
          <a:gsLst>
            <a:gs pos="0">
              <a:schemeClr val="accent2">
                <a:hueOff val="1583520"/>
                <a:satOff val="-272"/>
                <a:lumOff val="-2801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2">
                <a:hueOff val="1583520"/>
                <a:satOff val="-272"/>
                <a:lumOff val="-2801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2">
                <a:hueOff val="1583520"/>
                <a:satOff val="-272"/>
                <a:lumOff val="-2801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/>
            <a:t>Conoscete il percorso e le tappe</a:t>
          </a:r>
          <a:endParaRPr lang="en-US" sz="1700" kern="1200"/>
        </a:p>
      </dsp:txBody>
      <dsp:txXfrm>
        <a:off x="19419" y="1843056"/>
        <a:ext cx="5916820" cy="358962"/>
      </dsp:txXfrm>
    </dsp:sp>
    <dsp:sp modelId="{C277D9B1-9B49-4889-ACA1-995C027A45E5}">
      <dsp:nvSpPr>
        <dsp:cNvPr id="0" name=""/>
        <dsp:cNvSpPr/>
      </dsp:nvSpPr>
      <dsp:spPr>
        <a:xfrm>
          <a:off x="0" y="2270397"/>
          <a:ext cx="5955658" cy="397800"/>
        </a:xfrm>
        <a:prstGeom prst="roundRect">
          <a:avLst/>
        </a:prstGeom>
        <a:gradFill rotWithShape="0">
          <a:gsLst>
            <a:gs pos="0">
              <a:schemeClr val="accent2">
                <a:hueOff val="2375279"/>
                <a:satOff val="-408"/>
                <a:lumOff val="-4202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2">
                <a:hueOff val="2375279"/>
                <a:satOff val="-408"/>
                <a:lumOff val="-4202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2">
                <a:hueOff val="2375279"/>
                <a:satOff val="-408"/>
                <a:lumOff val="-4202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/>
            <a:t>Sapete indicare le bellezze del luogo</a:t>
          </a:r>
          <a:endParaRPr lang="en-US" sz="1700" kern="1200"/>
        </a:p>
      </dsp:txBody>
      <dsp:txXfrm>
        <a:off x="19419" y="2289816"/>
        <a:ext cx="5916820" cy="358962"/>
      </dsp:txXfrm>
    </dsp:sp>
    <dsp:sp modelId="{927A1447-122C-4A32-8CF0-F1EBD2373628}">
      <dsp:nvSpPr>
        <dsp:cNvPr id="0" name=""/>
        <dsp:cNvSpPr/>
      </dsp:nvSpPr>
      <dsp:spPr>
        <a:xfrm>
          <a:off x="0" y="2717157"/>
          <a:ext cx="5955658" cy="397800"/>
        </a:xfrm>
        <a:prstGeom prst="roundRect">
          <a:avLst/>
        </a:prstGeom>
        <a:gradFill rotWithShape="0">
          <a:gsLst>
            <a:gs pos="0">
              <a:schemeClr val="accent2">
                <a:hueOff val="3167039"/>
                <a:satOff val="-545"/>
                <a:lumOff val="-5602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2">
                <a:hueOff val="3167039"/>
                <a:satOff val="-545"/>
                <a:lumOff val="-5602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2">
                <a:hueOff val="3167039"/>
                <a:satOff val="-545"/>
                <a:lumOff val="-5602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/>
            <a:t>Avete parlato con la gente</a:t>
          </a:r>
          <a:endParaRPr lang="en-US" sz="1700" kern="1200"/>
        </a:p>
      </dsp:txBody>
      <dsp:txXfrm>
        <a:off x="19419" y="2736576"/>
        <a:ext cx="5916820" cy="358962"/>
      </dsp:txXfrm>
    </dsp:sp>
    <dsp:sp modelId="{EE96A369-59C0-4144-BBFA-DA17CA28458E}">
      <dsp:nvSpPr>
        <dsp:cNvPr id="0" name=""/>
        <dsp:cNvSpPr/>
      </dsp:nvSpPr>
      <dsp:spPr>
        <a:xfrm>
          <a:off x="0" y="3163917"/>
          <a:ext cx="5955658" cy="397800"/>
        </a:xfrm>
        <a:prstGeom prst="roundRect">
          <a:avLst/>
        </a:prstGeom>
        <a:gradFill rotWithShape="0">
          <a:gsLst>
            <a:gs pos="0">
              <a:schemeClr val="accent2">
                <a:hueOff val="3958799"/>
                <a:satOff val="-681"/>
                <a:lumOff val="-7003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2">
                <a:hueOff val="3958799"/>
                <a:satOff val="-681"/>
                <a:lumOff val="-7003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2">
                <a:hueOff val="3958799"/>
                <a:satOff val="-681"/>
                <a:lumOff val="-7003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/>
            <a:t>Sapete portarci i turisti/lettori senza lasciarli per strada</a:t>
          </a:r>
          <a:endParaRPr lang="en-US" sz="1700" kern="1200"/>
        </a:p>
      </dsp:txBody>
      <dsp:txXfrm>
        <a:off x="19419" y="3183336"/>
        <a:ext cx="5916820" cy="358962"/>
      </dsp:txXfrm>
    </dsp:sp>
    <dsp:sp modelId="{5A264304-7106-4719-B958-D0852A6DE59F}">
      <dsp:nvSpPr>
        <dsp:cNvPr id="0" name=""/>
        <dsp:cNvSpPr/>
      </dsp:nvSpPr>
      <dsp:spPr>
        <a:xfrm>
          <a:off x="0" y="3610677"/>
          <a:ext cx="5955658" cy="397800"/>
        </a:xfrm>
        <a:prstGeom prst="roundRect">
          <a:avLst/>
        </a:prstGeom>
        <a:gradFill rotWithShape="0">
          <a:gsLst>
            <a:gs pos="0">
              <a:schemeClr val="accent2">
                <a:hueOff val="4750559"/>
                <a:satOff val="-817"/>
                <a:lumOff val="-8403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2">
                <a:hueOff val="4750559"/>
                <a:satOff val="-817"/>
                <a:lumOff val="-8403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2">
                <a:hueOff val="4750559"/>
                <a:satOff val="-817"/>
                <a:lumOff val="-8403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/>
            <a:t>Sapete dosare gli ingredienti (cultura, svago, fatica…)</a:t>
          </a:r>
          <a:endParaRPr lang="en-US" sz="1700" kern="1200"/>
        </a:p>
      </dsp:txBody>
      <dsp:txXfrm>
        <a:off x="19419" y="3630096"/>
        <a:ext cx="5916820" cy="358962"/>
      </dsp:txXfrm>
    </dsp:sp>
    <dsp:sp modelId="{B3E812B1-245A-430D-90B3-AB3A4122C791}">
      <dsp:nvSpPr>
        <dsp:cNvPr id="0" name=""/>
        <dsp:cNvSpPr/>
      </dsp:nvSpPr>
      <dsp:spPr>
        <a:xfrm>
          <a:off x="0" y="4057437"/>
          <a:ext cx="5955658" cy="397800"/>
        </a:xfrm>
        <a:prstGeom prst="roundRect">
          <a:avLst/>
        </a:prstGeom>
        <a:gradFill rotWithShape="0">
          <a:gsLst>
            <a:gs pos="0">
              <a:schemeClr val="accent2">
                <a:hueOff val="5542319"/>
                <a:satOff val="-953"/>
                <a:lumOff val="-9804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2">
                <a:hueOff val="5542319"/>
                <a:satOff val="-953"/>
                <a:lumOff val="-9804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2">
                <a:hueOff val="5542319"/>
                <a:satOff val="-953"/>
                <a:lumOff val="-9804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/>
            <a:t>Sapete selezionare i monumenti da visitare</a:t>
          </a:r>
          <a:endParaRPr lang="en-US" sz="1700" kern="1200"/>
        </a:p>
      </dsp:txBody>
      <dsp:txXfrm>
        <a:off x="19419" y="4076856"/>
        <a:ext cx="5916820" cy="35896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2DC562-4C28-4789-AC36-D6E202D8F80C}">
      <dsp:nvSpPr>
        <dsp:cNvPr id="0" name=""/>
        <dsp:cNvSpPr/>
      </dsp:nvSpPr>
      <dsp:spPr>
        <a:xfrm>
          <a:off x="0" y="71291"/>
          <a:ext cx="5955658" cy="98865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600" kern="1200"/>
            <a:t>Curiosità di imparare cose nuove</a:t>
          </a:r>
          <a:endParaRPr lang="en-US" sz="2600" kern="1200"/>
        </a:p>
      </dsp:txBody>
      <dsp:txXfrm>
        <a:off x="48262" y="119553"/>
        <a:ext cx="5859134" cy="892126"/>
      </dsp:txXfrm>
    </dsp:sp>
    <dsp:sp modelId="{0FBF19A8-7377-4206-B2E5-0ADF08DF48FF}">
      <dsp:nvSpPr>
        <dsp:cNvPr id="0" name=""/>
        <dsp:cNvSpPr/>
      </dsp:nvSpPr>
      <dsp:spPr>
        <a:xfrm>
          <a:off x="0" y="1134821"/>
          <a:ext cx="5955658" cy="988650"/>
        </a:xfrm>
        <a:prstGeom prst="roundRect">
          <a:avLst/>
        </a:prstGeom>
        <a:gradFill rotWithShape="0">
          <a:gsLst>
            <a:gs pos="0">
              <a:schemeClr val="accent2">
                <a:hueOff val="1385580"/>
                <a:satOff val="-238"/>
                <a:lumOff val="-2451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2">
                <a:hueOff val="1385580"/>
                <a:satOff val="-238"/>
                <a:lumOff val="-2451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2">
                <a:hueOff val="1385580"/>
                <a:satOff val="-238"/>
                <a:lumOff val="-2451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600" kern="1200"/>
            <a:t>Capacità di fare le domande giuste, di approfondire</a:t>
          </a:r>
          <a:endParaRPr lang="en-US" sz="2600" kern="1200"/>
        </a:p>
      </dsp:txBody>
      <dsp:txXfrm>
        <a:off x="48262" y="1183083"/>
        <a:ext cx="5859134" cy="892126"/>
      </dsp:txXfrm>
    </dsp:sp>
    <dsp:sp modelId="{F80FFF26-981D-48C5-9FBC-BB1F9471A7A5}">
      <dsp:nvSpPr>
        <dsp:cNvPr id="0" name=""/>
        <dsp:cNvSpPr/>
      </dsp:nvSpPr>
      <dsp:spPr>
        <a:xfrm>
          <a:off x="0" y="2198351"/>
          <a:ext cx="5955658" cy="988650"/>
        </a:xfrm>
        <a:prstGeom prst="roundRect">
          <a:avLst/>
        </a:prstGeom>
        <a:gradFill rotWithShape="0">
          <a:gsLst>
            <a:gs pos="0">
              <a:schemeClr val="accent2">
                <a:hueOff val="2771159"/>
                <a:satOff val="-477"/>
                <a:lumOff val="-4902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2">
                <a:hueOff val="2771159"/>
                <a:satOff val="-477"/>
                <a:lumOff val="-4902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2">
                <a:hueOff val="2771159"/>
                <a:satOff val="-477"/>
                <a:lumOff val="-4902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600" kern="1200"/>
            <a:t>Umiltà di trovare interesse in ogni storia, in ogni persona</a:t>
          </a:r>
          <a:endParaRPr lang="en-US" sz="2600" kern="1200"/>
        </a:p>
      </dsp:txBody>
      <dsp:txXfrm>
        <a:off x="48262" y="2246613"/>
        <a:ext cx="5859134" cy="892126"/>
      </dsp:txXfrm>
    </dsp:sp>
    <dsp:sp modelId="{47551FEB-A85B-44A3-885D-8C8CD7FA5B55}">
      <dsp:nvSpPr>
        <dsp:cNvPr id="0" name=""/>
        <dsp:cNvSpPr/>
      </dsp:nvSpPr>
      <dsp:spPr>
        <a:xfrm>
          <a:off x="0" y="3261882"/>
          <a:ext cx="5955658" cy="988650"/>
        </a:xfrm>
        <a:prstGeom prst="roundRect">
          <a:avLst/>
        </a:prstGeom>
        <a:gradFill rotWithShape="0">
          <a:gsLst>
            <a:gs pos="0">
              <a:schemeClr val="accent2">
                <a:hueOff val="4156739"/>
                <a:satOff val="-715"/>
                <a:lumOff val="-7353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2">
                <a:hueOff val="4156739"/>
                <a:satOff val="-715"/>
                <a:lumOff val="-7353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2">
                <a:hueOff val="4156739"/>
                <a:satOff val="-715"/>
                <a:lumOff val="-7353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600" kern="1200"/>
            <a:t>Capacità di guardare il mondo con gli occhi del lettore</a:t>
          </a:r>
          <a:endParaRPr lang="en-US" sz="2600" kern="1200"/>
        </a:p>
      </dsp:txBody>
      <dsp:txXfrm>
        <a:off x="48262" y="3310144"/>
        <a:ext cx="5859134" cy="892126"/>
      </dsp:txXfrm>
    </dsp:sp>
    <dsp:sp modelId="{37D83143-9E99-4F64-8710-9326BFF21D65}">
      <dsp:nvSpPr>
        <dsp:cNvPr id="0" name=""/>
        <dsp:cNvSpPr/>
      </dsp:nvSpPr>
      <dsp:spPr>
        <a:xfrm>
          <a:off x="0" y="4325412"/>
          <a:ext cx="5955658" cy="988650"/>
        </a:xfrm>
        <a:prstGeom prst="roundRect">
          <a:avLst/>
        </a:prstGeom>
        <a:gradFill rotWithShape="0">
          <a:gsLst>
            <a:gs pos="0">
              <a:schemeClr val="accent2">
                <a:hueOff val="5542319"/>
                <a:satOff val="-953"/>
                <a:lumOff val="-9804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2">
                <a:hueOff val="5542319"/>
                <a:satOff val="-953"/>
                <a:lumOff val="-9804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2">
                <a:hueOff val="5542319"/>
                <a:satOff val="-953"/>
                <a:lumOff val="-9804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600" kern="1200"/>
            <a:t>Voglia di leggere e di assorbire i diversi stili</a:t>
          </a:r>
          <a:endParaRPr lang="en-US" sz="2600" kern="1200"/>
        </a:p>
      </dsp:txBody>
      <dsp:txXfrm>
        <a:off x="48262" y="4373674"/>
        <a:ext cx="5859134" cy="8921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2/12/2026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magine panoramica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2/12/2026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2/12/2026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2/12/2026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2/12/2026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2/12/2026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onne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2/12/2026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2/12/2026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2/12/2026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dirty="0"/>
              <a:t>2/12/2026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2/12/2026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2/12/2026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2/12/2026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2/12/2026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2/12/2026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2/12/2026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2/12/2026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2/12/2026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9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9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8.jp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9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8221A89-FE35-4C46-8874-69154D2A8C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824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5F0C74C-6E77-998D-7993-F6DF85DFD674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alphaModFix amt="41000"/>
          </a:blip>
          <a:srcRect/>
          <a:stretch/>
        </p:blipFill>
        <p:spPr>
          <a:xfrm>
            <a:off x="-3176" y="10"/>
            <a:ext cx="12192000" cy="685799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59ACC7A-6809-44E9-A594-85696A6C2B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0" y="4249541"/>
            <a:ext cx="8968085" cy="1660332"/>
          </a:xfrm>
          <a:prstGeom prst="rect">
            <a:avLst/>
          </a:prstGeom>
          <a:solidFill>
            <a:schemeClr val="bg1">
              <a:lumMod val="95000"/>
              <a:lumOff val="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C0F639A7-3729-4D64-8446-CD35C9235A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0322" y="4402667"/>
            <a:ext cx="8133478" cy="940240"/>
          </a:xfrm>
        </p:spPr>
        <p:txBody>
          <a:bodyPr>
            <a:normAutofit/>
          </a:bodyPr>
          <a:lstStyle/>
          <a:p>
            <a:r>
              <a:rPr lang="it-IT" sz="4800"/>
              <a:t>Scrivere di scienza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B9C5D9F8-F1C2-42EC-96FD-C52F1E3590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0322" y="5342302"/>
            <a:ext cx="8133478" cy="406566"/>
          </a:xfrm>
        </p:spPr>
        <p:txBody>
          <a:bodyPr>
            <a:noAutofit/>
          </a:bodyPr>
          <a:lstStyle/>
          <a:p>
            <a:r>
              <a:rPr lang="it-IT" sz="1000" dirty="0"/>
              <a:t>Elisa Manacorda </a:t>
            </a:r>
            <a:br>
              <a:rPr lang="it-IT" sz="1000" dirty="0"/>
            </a:br>
            <a:r>
              <a:rPr lang="it-IT" sz="1000" dirty="0"/>
              <a:t>Master SGP – febbraio 2026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9E62B6A-C5F9-4D52-9F66-8777358274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11715" y="4249541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5F95C49-E748-4D32-8417-22E5B6A6F5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902314"/>
            <a:ext cx="8968085" cy="27594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2AE10EC-5E3B-4FC0-B43F-1E44500096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11715" y="5902314"/>
            <a:ext cx="3080285" cy="27594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009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1466A3D-DE04-4613-A9BB-8500E84168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Galileo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03E0961-90E7-47D1-80BC-4E0E711CBD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3AC2819C-F717-4BEA-A063-E35708FA4B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389" y="2336874"/>
            <a:ext cx="9915794" cy="3643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9287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4673C18-2690-4AE0-BAA1-9892E9FEDA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Wired</a:t>
            </a:r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FE3DA2AD-24F9-4E98-A67C-F4731D4F0A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1038" y="2797917"/>
            <a:ext cx="9613900" cy="2676629"/>
          </a:xfrm>
        </p:spPr>
      </p:pic>
    </p:spTree>
    <p:extLst>
      <p:ext uri="{BB962C8B-B14F-4D97-AF65-F5344CB8AC3E}">
        <p14:creationId xmlns:p14="http://schemas.microsoft.com/office/powerpoint/2010/main" val="4572652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6EAE558-A229-44F4-A2A5-E78840F180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La Nazione (ed. Pisa)</a:t>
            </a:r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F95815AB-E8AC-47EE-803D-F95CB4748D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9695" y="2989997"/>
            <a:ext cx="9436585" cy="2292468"/>
          </a:xfrm>
        </p:spPr>
      </p:pic>
    </p:spTree>
    <p:extLst>
      <p:ext uri="{BB962C8B-B14F-4D97-AF65-F5344CB8AC3E}">
        <p14:creationId xmlns:p14="http://schemas.microsoft.com/office/powerpoint/2010/main" val="14648543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3D7CA7F-44FF-4DD0-8F85-8369642A25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L’attacco</a:t>
            </a:r>
          </a:p>
        </p:txBody>
      </p:sp>
      <p:pic>
        <p:nvPicPr>
          <p:cNvPr id="8" name="Segnaposto contenuto 7">
            <a:extLst>
              <a:ext uri="{FF2B5EF4-FFF2-40B4-BE49-F238E27FC236}">
                <a16:creationId xmlns:a16="http://schemas.microsoft.com/office/drawing/2014/main" id="{B91AEA8D-C82E-4BC0-B364-F1A82CAA27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93647" y="2334876"/>
            <a:ext cx="9301040" cy="4074390"/>
          </a:xfrm>
        </p:spPr>
      </p:pic>
    </p:spTree>
    <p:extLst>
      <p:ext uri="{BB962C8B-B14F-4D97-AF65-F5344CB8AC3E}">
        <p14:creationId xmlns:p14="http://schemas.microsoft.com/office/powerpoint/2010/main" val="28662002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338E88B-E8D6-4473-A741-E30948885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L’attacco</a:t>
            </a:r>
          </a:p>
        </p:txBody>
      </p:sp>
      <p:pic>
        <p:nvPicPr>
          <p:cNvPr id="6" name="Segnaposto contenuto 5">
            <a:extLst>
              <a:ext uri="{FF2B5EF4-FFF2-40B4-BE49-F238E27FC236}">
                <a16:creationId xmlns:a16="http://schemas.microsoft.com/office/drawing/2014/main" id="{37FC42DE-E282-41D2-A545-EFF1AA8CD3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42238" y="2048934"/>
            <a:ext cx="8854828" cy="4728066"/>
          </a:xfrm>
        </p:spPr>
      </p:pic>
    </p:spTree>
    <p:extLst>
      <p:ext uri="{BB962C8B-B14F-4D97-AF65-F5344CB8AC3E}">
        <p14:creationId xmlns:p14="http://schemas.microsoft.com/office/powerpoint/2010/main" val="34606864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E56169-DBA0-4DCA-8928-356CD2122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Il contesto</a:t>
            </a:r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A1CB2324-E3AA-4AAA-9CF1-222B8C75F0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92893" y="2336800"/>
            <a:ext cx="7592974" cy="4024346"/>
          </a:xfrm>
        </p:spPr>
      </p:pic>
    </p:spTree>
    <p:extLst>
      <p:ext uri="{BB962C8B-B14F-4D97-AF65-F5344CB8AC3E}">
        <p14:creationId xmlns:p14="http://schemas.microsoft.com/office/powerpoint/2010/main" val="26645694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DDCD06B-F825-48B8-B4D9-80A82B33B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L’esperimento</a:t>
            </a:r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CA864C8C-0F68-4633-A945-1A5938BEDD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08586" y="2142066"/>
            <a:ext cx="6560814" cy="4411378"/>
          </a:xfrm>
        </p:spPr>
      </p:pic>
    </p:spTree>
    <p:extLst>
      <p:ext uri="{BB962C8B-B14F-4D97-AF65-F5344CB8AC3E}">
        <p14:creationId xmlns:p14="http://schemas.microsoft.com/office/powerpoint/2010/main" val="7546576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387B775-23A0-4410-AB72-D67314F358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 virgolettati</a:t>
            </a:r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5AE93D9F-4347-41ED-B683-D8382B3782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05252" y="2462945"/>
            <a:ext cx="10233953" cy="3455254"/>
          </a:xfrm>
        </p:spPr>
      </p:pic>
    </p:spTree>
    <p:extLst>
      <p:ext uri="{BB962C8B-B14F-4D97-AF65-F5344CB8AC3E}">
        <p14:creationId xmlns:p14="http://schemas.microsoft.com/office/powerpoint/2010/main" val="38272889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D2675B0-296D-4C18-A257-11537BD9D6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La conclusione</a:t>
            </a:r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7EB97C67-1CDC-4D8C-8BCF-1E9E04A95E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677" y="2607943"/>
            <a:ext cx="9542646" cy="2983137"/>
          </a:xfrm>
        </p:spPr>
      </p:pic>
    </p:spTree>
    <p:extLst>
      <p:ext uri="{BB962C8B-B14F-4D97-AF65-F5344CB8AC3E}">
        <p14:creationId xmlns:p14="http://schemas.microsoft.com/office/powerpoint/2010/main" val="42142560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CDBCB3D0-62EC-4D8A-A9E7-991AF662DC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82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62C758D7-9BCC-44AD-98FB-A68CA52677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A890917F-0A64-4C0A-91F8-E4F6BE6AB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44527" y="0"/>
            <a:ext cx="7552944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938C8E05-3629-4B19-A965-0C926F9DE4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006045"/>
            <a:ext cx="4965192" cy="144049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9044F20B-3F79-4BBD-A9B8-33672B6A4A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1838764"/>
            <a:ext cx="4964567" cy="3180473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FB4B93B4-ED7B-4C81-BF49-4E78F388C4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2063262"/>
            <a:ext cx="3739279" cy="2661052"/>
          </a:xfrm>
        </p:spPr>
        <p:txBody>
          <a:bodyPr>
            <a:normAutofit/>
          </a:bodyPr>
          <a:lstStyle/>
          <a:p>
            <a:pPr algn="r"/>
            <a:r>
              <a:rPr lang="it-IT" sz="4400"/>
              <a:t>Ogni articolo è un viaggio che avete già fatto</a:t>
            </a:r>
          </a:p>
        </p:txBody>
      </p:sp>
      <p:graphicFrame>
        <p:nvGraphicFramePr>
          <p:cNvPr id="5" name="Segnaposto contenuto 2">
            <a:extLst>
              <a:ext uri="{FF2B5EF4-FFF2-40B4-BE49-F238E27FC236}">
                <a16:creationId xmlns:a16="http://schemas.microsoft.com/office/drawing/2014/main" id="{B78B9CE0-ED1D-4F5A-8B67-BAF36A47A05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65654533"/>
              </p:ext>
            </p:extLst>
          </p:nvPr>
        </p:nvGraphicFramePr>
        <p:xfrm>
          <a:off x="5437509" y="777860"/>
          <a:ext cx="5955658" cy="53853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46209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7A865E47-4365-4F21-B8EA-13B2C12BCB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176" y="0"/>
            <a:ext cx="12192000" cy="6858001"/>
            <a:chOff x="-3176" y="0"/>
            <a:chExt cx="12192000" cy="6858001"/>
          </a:xfrm>
        </p:grpSpPr>
        <p:sp useBgFill="1">
          <p:nvSpPr>
            <p:cNvPr id="10" name="Rectangle 9">
              <a:extLst>
                <a:ext uri="{FF2B5EF4-FFF2-40B4-BE49-F238E27FC236}">
                  <a16:creationId xmlns:a16="http://schemas.microsoft.com/office/drawing/2014/main" id="{0CE24988-BB27-40E5-A961-9FA7ED0DB9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88824" cy="685800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80BDE80E-ADE0-4E16-8F80-306A15F4D3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2">
              <a:alphaModFix amt="1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176" y="0"/>
              <a:ext cx="12192000" cy="6858000"/>
            </a:xfrm>
            <a:prstGeom prst="rect">
              <a:avLst/>
            </a:prstGeom>
          </p:spPr>
        </p:pic>
      </p:grp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FDB8FAD-7438-4A51-BBF7-84E93E7A60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2" y="2336873"/>
            <a:ext cx="5041628" cy="3599316"/>
          </a:xfrm>
        </p:spPr>
        <p:txBody>
          <a:bodyPr>
            <a:normAutofit/>
          </a:bodyPr>
          <a:lstStyle/>
          <a:p>
            <a:r>
              <a:rPr lang="it-IT" sz="1700" dirty="0"/>
              <a:t>Take di agenzia</a:t>
            </a:r>
          </a:p>
          <a:p>
            <a:r>
              <a:rPr lang="it-IT" sz="1700" dirty="0"/>
              <a:t>News</a:t>
            </a:r>
          </a:p>
          <a:p>
            <a:r>
              <a:rPr lang="it-IT" sz="1700" dirty="0"/>
              <a:t>Approfondimento / </a:t>
            </a:r>
            <a:r>
              <a:rPr lang="it-IT" sz="1700" dirty="0" err="1"/>
              <a:t>Longform</a:t>
            </a:r>
            <a:endParaRPr lang="it-IT" sz="1700" dirty="0"/>
          </a:p>
          <a:p>
            <a:r>
              <a:rPr lang="it-IT" sz="1700" dirty="0"/>
              <a:t>Intervista</a:t>
            </a:r>
          </a:p>
          <a:p>
            <a:r>
              <a:rPr lang="it-IT" sz="1700" dirty="0"/>
              <a:t>Apertura e spalla</a:t>
            </a:r>
          </a:p>
          <a:p>
            <a:r>
              <a:rPr lang="it-IT" sz="1700" dirty="0"/>
              <a:t>Infografica</a:t>
            </a:r>
          </a:p>
          <a:p>
            <a:r>
              <a:rPr lang="it-IT" sz="1700" dirty="0"/>
              <a:t>Comunicato e cartella stampa</a:t>
            </a:r>
          </a:p>
          <a:p>
            <a:r>
              <a:rPr lang="it-IT" sz="1700" dirty="0"/>
              <a:t>Libro bianco</a:t>
            </a:r>
          </a:p>
          <a:p>
            <a:r>
              <a:rPr lang="it-IT" sz="1700" dirty="0"/>
              <a:t>Libro / </a:t>
            </a:r>
            <a:r>
              <a:rPr lang="it-IT" sz="1700" dirty="0" err="1"/>
              <a:t>leaflet</a:t>
            </a:r>
            <a:r>
              <a:rPr lang="it-IT" sz="1700" dirty="0"/>
              <a:t> / brochure / catalogo…</a:t>
            </a:r>
          </a:p>
          <a:p>
            <a:pPr marL="0" indent="0">
              <a:buNone/>
            </a:pPr>
            <a:endParaRPr lang="it-IT" sz="1700" dirty="0"/>
          </a:p>
        </p:txBody>
      </p:sp>
      <p:pic>
        <p:nvPicPr>
          <p:cNvPr id="5" name="Picture 4" descr="Articoli d’ufficio su un tavolo">
            <a:extLst>
              <a:ext uri="{FF2B5EF4-FFF2-40B4-BE49-F238E27FC236}">
                <a16:creationId xmlns:a16="http://schemas.microsoft.com/office/drawing/2014/main" id="{22BB2AFB-41FA-DC12-473B-9C9FCCC1E9F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1084" r="11824"/>
          <a:stretch/>
        </p:blipFill>
        <p:spPr>
          <a:xfrm>
            <a:off x="6096000" y="10"/>
            <a:ext cx="6092823" cy="6856310"/>
          </a:xfrm>
          <a:prstGeom prst="rect">
            <a:avLst/>
          </a:prstGeom>
          <a:ln>
            <a:noFill/>
          </a:ln>
          <a:effectLst/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3BC1C09-8FD1-4619-B317-E9EED5E55D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2" y="609600"/>
            <a:ext cx="6499753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6B8B766A-F9A9-4033-B0AC-B6FCDE9085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753228"/>
            <a:ext cx="5041629" cy="1080938"/>
          </a:xfrm>
        </p:spPr>
        <p:txBody>
          <a:bodyPr>
            <a:normAutofit/>
          </a:bodyPr>
          <a:lstStyle/>
          <a:p>
            <a:r>
              <a:rPr lang="it-IT" dirty="0"/>
              <a:t>Le diverse tipologie di testo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3143E80-C928-46DB-9299-0BD06348A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970240"/>
            <a:ext cx="6492240" cy="261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1694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DBCB3D0-62EC-4D8A-A9E7-991AF662DC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82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2C758D7-9BCC-44AD-98FB-A68CA52677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90917F-0A64-4C0A-91F8-E4F6BE6AB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44527" y="0"/>
            <a:ext cx="7552944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38C8E05-3629-4B19-A965-0C926F9DE4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006045"/>
            <a:ext cx="4965192" cy="144049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9044F20B-3F79-4BBD-A9B8-33672B6A4A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1838764"/>
            <a:ext cx="4964567" cy="3180473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EAA0A426-CD12-4066-BFDA-F536B9945A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2063262"/>
            <a:ext cx="3739279" cy="2661052"/>
          </a:xfrm>
        </p:spPr>
        <p:txBody>
          <a:bodyPr>
            <a:normAutofit/>
          </a:bodyPr>
          <a:lstStyle/>
          <a:p>
            <a:pPr algn="r"/>
            <a:r>
              <a:rPr lang="it-IT" sz="4400"/>
              <a:t>Le qualità di un buon giornalista</a:t>
            </a:r>
          </a:p>
        </p:txBody>
      </p:sp>
      <p:graphicFrame>
        <p:nvGraphicFramePr>
          <p:cNvPr id="5" name="Segnaposto contenuto 2">
            <a:extLst>
              <a:ext uri="{FF2B5EF4-FFF2-40B4-BE49-F238E27FC236}">
                <a16:creationId xmlns:a16="http://schemas.microsoft.com/office/drawing/2014/main" id="{9492E47D-D77F-4467-8F2F-69EA7067A4E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5989009"/>
              </p:ext>
            </p:extLst>
          </p:nvPr>
        </p:nvGraphicFramePr>
        <p:xfrm>
          <a:off x="5437509" y="777860"/>
          <a:ext cx="5955658" cy="53853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2493447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8">
            <a:extLst>
              <a:ext uri="{FF2B5EF4-FFF2-40B4-BE49-F238E27FC236}">
                <a16:creationId xmlns:a16="http://schemas.microsoft.com/office/drawing/2014/main" id="{7A865E47-4365-4F21-B8EA-13B2C12BCB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176" y="0"/>
            <a:ext cx="12192000" cy="6858001"/>
            <a:chOff x="-3176" y="0"/>
            <a:chExt cx="12192000" cy="6858001"/>
          </a:xfrm>
        </p:grpSpPr>
        <p:sp useBgFill="1">
          <p:nvSpPr>
            <p:cNvPr id="18" name="Rectangle 9">
              <a:extLst>
                <a:ext uri="{FF2B5EF4-FFF2-40B4-BE49-F238E27FC236}">
                  <a16:creationId xmlns:a16="http://schemas.microsoft.com/office/drawing/2014/main" id="{0CE24988-BB27-40E5-A961-9FA7ED0DB9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88824" cy="685800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80BDE80E-ADE0-4E16-8F80-306A15F4D3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2">
              <a:alphaModFix amt="1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176" y="0"/>
              <a:ext cx="12192000" cy="6858000"/>
            </a:xfrm>
            <a:prstGeom prst="rect">
              <a:avLst/>
            </a:prstGeom>
          </p:spPr>
        </p:pic>
      </p:grp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E0EA16F-6CCA-4532-98F0-4C3C315F66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2" y="2336873"/>
            <a:ext cx="5041628" cy="3599316"/>
          </a:xfrm>
        </p:spPr>
        <p:txBody>
          <a:bodyPr>
            <a:normAutofit/>
          </a:bodyPr>
          <a:lstStyle/>
          <a:p>
            <a:r>
              <a:rPr lang="it-IT" sz="2000"/>
              <a:t>Grammatica</a:t>
            </a:r>
          </a:p>
          <a:p>
            <a:r>
              <a:rPr lang="it-IT" sz="2000"/>
              <a:t>Parole</a:t>
            </a:r>
          </a:p>
          <a:p>
            <a:r>
              <a:rPr lang="it-IT" sz="2000"/>
              <a:t>Frasi</a:t>
            </a:r>
          </a:p>
          <a:p>
            <a:r>
              <a:rPr lang="it-IT" sz="2000"/>
              <a:t>Punteggiatura</a:t>
            </a:r>
          </a:p>
          <a:p>
            <a:r>
              <a:rPr lang="it-IT" sz="2000"/>
              <a:t>Paragrafi</a:t>
            </a:r>
          </a:p>
        </p:txBody>
      </p:sp>
      <p:pic>
        <p:nvPicPr>
          <p:cNvPr id="19" name="Picture 4" descr="Sculture di carta multicolori">
            <a:extLst>
              <a:ext uri="{FF2B5EF4-FFF2-40B4-BE49-F238E27FC236}">
                <a16:creationId xmlns:a16="http://schemas.microsoft.com/office/drawing/2014/main" id="{B66661D9-E5DB-77D1-D9BF-E7C163B5C78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1460" r="19223"/>
          <a:stretch/>
        </p:blipFill>
        <p:spPr>
          <a:xfrm>
            <a:off x="6096000" y="10"/>
            <a:ext cx="6092823" cy="6856310"/>
          </a:xfrm>
          <a:prstGeom prst="rect">
            <a:avLst/>
          </a:prstGeom>
          <a:ln>
            <a:noFill/>
          </a:ln>
          <a:effectLst/>
        </p:spPr>
      </p:pic>
      <p:sp>
        <p:nvSpPr>
          <p:cNvPr id="20" name="Rectangle 12">
            <a:extLst>
              <a:ext uri="{FF2B5EF4-FFF2-40B4-BE49-F238E27FC236}">
                <a16:creationId xmlns:a16="http://schemas.microsoft.com/office/drawing/2014/main" id="{13BC1C09-8FD1-4619-B317-E9EED5E55D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2" y="609600"/>
            <a:ext cx="6499753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267B186D-A152-4DE5-92C1-40686DE2C8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753228"/>
            <a:ext cx="5041629" cy="1080938"/>
          </a:xfrm>
        </p:spPr>
        <p:txBody>
          <a:bodyPr>
            <a:normAutofit/>
          </a:bodyPr>
          <a:lstStyle/>
          <a:p>
            <a:r>
              <a:rPr lang="it-IT"/>
              <a:t>Questione di stile</a:t>
            </a:r>
            <a:endParaRPr lang="it-IT" dirty="0"/>
          </a:p>
        </p:txBody>
      </p:sp>
      <p:pic>
        <p:nvPicPr>
          <p:cNvPr id="21" name="Picture 14">
            <a:extLst>
              <a:ext uri="{FF2B5EF4-FFF2-40B4-BE49-F238E27FC236}">
                <a16:creationId xmlns:a16="http://schemas.microsoft.com/office/drawing/2014/main" id="{D3143E80-C928-46DB-9299-0BD06348A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970240"/>
            <a:ext cx="6492240" cy="261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4681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3F9E774-F054-4892-8E69-C76B2C8545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78925"/>
              </a:gs>
              <a:gs pos="50000">
                <a:srgbClr val="D54209"/>
              </a:gs>
              <a:gs pos="100000">
                <a:srgbClr val="8D0000"/>
              </a:gs>
            </a:gsLst>
            <a:lin ang="2520000" scaled="0"/>
          </a:gradFill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EF6A099-2A38-4C66-88FF-FDBCB564E5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D0D98427-7B26-46E2-93FE-CB8CD38542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15A4233-F980-4EF6-B2C0-D7C63E752A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2" y="609600"/>
            <a:ext cx="4959094" cy="1368198"/>
          </a:xfrm>
          <a:prstGeom prst="rect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7079D73C-5160-4867-823D-297EC1C3BD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753228"/>
            <a:ext cx="4136123" cy="1080938"/>
          </a:xfrm>
        </p:spPr>
        <p:txBody>
          <a:bodyPr>
            <a:normAutofit/>
          </a:bodyPr>
          <a:lstStyle/>
          <a:p>
            <a:r>
              <a:rPr lang="it-IT" sz="2400" dirty="0">
                <a:solidFill>
                  <a:srgbClr val="FFFFFF"/>
                </a:solidFill>
              </a:rPr>
              <a:t>Punteggiatura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3B7E3E62-AACE-4D18-93B3-B4C452E287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970241"/>
            <a:ext cx="4956048" cy="199787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425300B-397F-4EC0-87C3-C0E789CF4C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1" y="2336873"/>
            <a:ext cx="3656289" cy="3599316"/>
          </a:xfrm>
        </p:spPr>
        <p:txBody>
          <a:bodyPr>
            <a:normAutofit/>
          </a:bodyPr>
          <a:lstStyle/>
          <a:p>
            <a:r>
              <a:rPr lang="en-US" sz="1400" dirty="0">
                <a:solidFill>
                  <a:srgbClr val="FFFFFF"/>
                </a:solidFill>
              </a:rPr>
              <a:t>La </a:t>
            </a:r>
            <a:r>
              <a:rPr lang="en-US" sz="1400" dirty="0" err="1">
                <a:solidFill>
                  <a:srgbClr val="FFFFFF"/>
                </a:solidFill>
              </a:rPr>
              <a:t>scomparsa</a:t>
            </a:r>
            <a:r>
              <a:rPr lang="en-US" sz="1400" dirty="0">
                <a:solidFill>
                  <a:srgbClr val="FFFFFF"/>
                </a:solidFill>
              </a:rPr>
              <a:t> del punto e </a:t>
            </a:r>
            <a:r>
              <a:rPr lang="en-US" sz="1400" dirty="0" err="1">
                <a:solidFill>
                  <a:srgbClr val="FFFFFF"/>
                </a:solidFill>
              </a:rPr>
              <a:t>virgola</a:t>
            </a:r>
            <a:endParaRPr lang="en-US" sz="1400" dirty="0">
              <a:solidFill>
                <a:srgbClr val="FFFFFF"/>
              </a:solidFill>
            </a:endParaRPr>
          </a:p>
          <a:p>
            <a:r>
              <a:rPr lang="en-US" sz="1400" dirty="0" err="1">
                <a:solidFill>
                  <a:srgbClr val="FFFFFF"/>
                </a:solidFill>
              </a:rPr>
              <a:t>Lunghezza</a:t>
            </a:r>
            <a:r>
              <a:rPr lang="en-US" sz="1400" dirty="0">
                <a:solidFill>
                  <a:srgbClr val="FFFFFF"/>
                </a:solidFill>
              </a:rPr>
              <a:t>/</a:t>
            </a:r>
            <a:r>
              <a:rPr lang="en-US" sz="1400" dirty="0" err="1">
                <a:solidFill>
                  <a:srgbClr val="FFFFFF"/>
                </a:solidFill>
              </a:rPr>
              <a:t>brevità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dirty="0" err="1">
                <a:solidFill>
                  <a:srgbClr val="FFFFFF"/>
                </a:solidFill>
              </a:rPr>
              <a:t>dei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dirty="0" err="1">
                <a:solidFill>
                  <a:srgbClr val="FFFFFF"/>
                </a:solidFill>
              </a:rPr>
              <a:t>periodi</a:t>
            </a:r>
            <a:endParaRPr lang="en-US" sz="1400" dirty="0">
              <a:solidFill>
                <a:srgbClr val="FFFFFF"/>
              </a:solidFill>
            </a:endParaRPr>
          </a:p>
          <a:p>
            <a:r>
              <a:rPr lang="en-US" sz="1400" dirty="0">
                <a:solidFill>
                  <a:srgbClr val="FFFFFF"/>
                </a:solidFill>
              </a:rPr>
              <a:t>La </a:t>
            </a:r>
            <a:r>
              <a:rPr lang="en-US" sz="1400" dirty="0" err="1">
                <a:solidFill>
                  <a:srgbClr val="FFFFFF"/>
                </a:solidFill>
              </a:rPr>
              <a:t>presenza</a:t>
            </a:r>
            <a:r>
              <a:rPr lang="en-US" sz="1400" dirty="0">
                <a:solidFill>
                  <a:srgbClr val="FFFFFF"/>
                </a:solidFill>
              </a:rPr>
              <a:t> di E </a:t>
            </a:r>
            <a:r>
              <a:rPr lang="en-US" sz="1400" dirty="0" err="1">
                <a:solidFill>
                  <a:srgbClr val="FFFFFF"/>
                </a:solidFill>
              </a:rPr>
              <a:t>paratattica</a:t>
            </a:r>
            <a:endParaRPr lang="en-US" sz="1400" dirty="0">
              <a:solidFill>
                <a:srgbClr val="FFFFFF"/>
              </a:solidFill>
            </a:endParaRPr>
          </a:p>
          <a:p>
            <a:r>
              <a:rPr lang="en-US" sz="1400" dirty="0" err="1">
                <a:solidFill>
                  <a:srgbClr val="FFFFFF"/>
                </a:solidFill>
              </a:rPr>
              <a:t>L’uso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dirty="0" err="1">
                <a:solidFill>
                  <a:srgbClr val="FFFFFF"/>
                </a:solidFill>
              </a:rPr>
              <a:t>dei</a:t>
            </a:r>
            <a:r>
              <a:rPr lang="en-US" sz="1400" dirty="0">
                <a:solidFill>
                  <a:srgbClr val="FFFFFF"/>
                </a:solidFill>
              </a:rPr>
              <a:t> due </a:t>
            </a:r>
            <a:r>
              <a:rPr lang="en-US" sz="1400" dirty="0" err="1">
                <a:solidFill>
                  <a:srgbClr val="FFFFFF"/>
                </a:solidFill>
              </a:rPr>
              <a:t>punti</a:t>
            </a:r>
            <a:endParaRPr lang="en-US" sz="1400" dirty="0">
              <a:solidFill>
                <a:srgbClr val="FFFFFF"/>
              </a:solidFill>
            </a:endParaRPr>
          </a:p>
          <a:p>
            <a:r>
              <a:rPr lang="en-US" sz="1400" dirty="0">
                <a:solidFill>
                  <a:srgbClr val="FFFFFF"/>
                </a:solidFill>
              </a:rPr>
              <a:t>A/b</a:t>
            </a:r>
          </a:p>
          <a:p>
            <a:r>
              <a:rPr lang="en-US" sz="1400" dirty="0" err="1">
                <a:solidFill>
                  <a:srgbClr val="FFFFFF"/>
                </a:solidFill>
              </a:rPr>
              <a:t>Ogni</a:t>
            </a:r>
            <a:r>
              <a:rPr lang="en-US" sz="1400" dirty="0">
                <a:solidFill>
                  <a:srgbClr val="FFFFFF"/>
                </a:solidFill>
              </a:rPr>
              <a:t> </a:t>
            </a:r>
            <a:r>
              <a:rPr lang="en-US" sz="1400" dirty="0" err="1">
                <a:solidFill>
                  <a:srgbClr val="FFFFFF"/>
                </a:solidFill>
              </a:rPr>
              <a:t>giornale</a:t>
            </a:r>
            <a:r>
              <a:rPr lang="en-US" sz="1400" dirty="0">
                <a:solidFill>
                  <a:srgbClr val="FFFFFF"/>
                </a:solidFill>
              </a:rPr>
              <a:t> ha le sue </a:t>
            </a:r>
            <a:r>
              <a:rPr lang="en-US" sz="1400" dirty="0" err="1">
                <a:solidFill>
                  <a:srgbClr val="FFFFFF"/>
                </a:solidFill>
              </a:rPr>
              <a:t>regole</a:t>
            </a:r>
            <a:r>
              <a:rPr lang="en-US" sz="1400" dirty="0">
                <a:solidFill>
                  <a:srgbClr val="FFFFFF"/>
                </a:solidFill>
              </a:rPr>
              <a:t> (</a:t>
            </a:r>
            <a:r>
              <a:rPr lang="en-US" sz="1400" dirty="0" err="1">
                <a:solidFill>
                  <a:srgbClr val="FFFFFF"/>
                </a:solidFill>
              </a:rPr>
              <a:t>paese</a:t>
            </a:r>
            <a:r>
              <a:rPr lang="en-US" sz="1400" dirty="0">
                <a:solidFill>
                  <a:srgbClr val="FFFFFF"/>
                </a:solidFill>
              </a:rPr>
              <a:t>, </a:t>
            </a:r>
            <a:r>
              <a:rPr lang="en-US" sz="1400" dirty="0" err="1">
                <a:solidFill>
                  <a:srgbClr val="FFFFFF"/>
                </a:solidFill>
              </a:rPr>
              <a:t>febbraio</a:t>
            </a:r>
            <a:r>
              <a:rPr lang="en-US" sz="1400" dirty="0">
                <a:solidFill>
                  <a:srgbClr val="FFFFFF"/>
                </a:solidFill>
              </a:rPr>
              <a:t>, </a:t>
            </a:r>
            <a:r>
              <a:rPr lang="en-US" sz="1400" dirty="0" err="1">
                <a:solidFill>
                  <a:srgbClr val="FFFFFF"/>
                </a:solidFill>
              </a:rPr>
              <a:t>caporali</a:t>
            </a:r>
            <a:r>
              <a:rPr lang="en-US" sz="1400" dirty="0">
                <a:solidFill>
                  <a:srgbClr val="FFFFFF"/>
                </a:solidFill>
              </a:rPr>
              <a:t> o </a:t>
            </a:r>
            <a:r>
              <a:rPr lang="en-US" sz="1400" dirty="0" err="1">
                <a:solidFill>
                  <a:srgbClr val="FFFFFF"/>
                </a:solidFill>
              </a:rPr>
              <a:t>virgolette</a:t>
            </a:r>
            <a:r>
              <a:rPr lang="en-US" sz="1400" dirty="0">
                <a:solidFill>
                  <a:srgbClr val="FFFFFF"/>
                </a:solidFill>
              </a:rPr>
              <a:t>…)</a:t>
            </a:r>
          </a:p>
        </p:txBody>
      </p:sp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421B5709-714B-4EA8-8C75-C105D9B4D5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76090" y="642795"/>
            <a:ext cx="6272654" cy="5575126"/>
          </a:xfrm>
          <a:prstGeom prst="rect">
            <a:avLst/>
          </a:prstGeom>
          <a:ln>
            <a:noFill/>
          </a:ln>
          <a:effectLst>
            <a:outerShdw blurRad="76200" dist="63500" dir="5040000" algn="t" rotWithShape="0">
              <a:prstClr val="black">
                <a:alpha val="4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4ABAD9F3-C32A-4824-BDE5-AFFF26C7AF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8160" y="955591"/>
            <a:ext cx="3779117" cy="4940024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4285546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9051F08-1782-490A-98C0-67B3976D70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 due punti</a:t>
            </a:r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C68DC992-C68B-41AD-B968-1B3268E801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1921" y="2418468"/>
            <a:ext cx="9392133" cy="3435527"/>
          </a:xfrm>
        </p:spPr>
      </p:pic>
    </p:spTree>
    <p:extLst>
      <p:ext uri="{BB962C8B-B14F-4D97-AF65-F5344CB8AC3E}">
        <p14:creationId xmlns:p14="http://schemas.microsoft.com/office/powerpoint/2010/main" val="33815152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7A865E47-4365-4F21-B8EA-13B2C12BCB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176" y="0"/>
            <a:ext cx="12192000" cy="6858001"/>
            <a:chOff x="-3176" y="0"/>
            <a:chExt cx="12192000" cy="6858001"/>
          </a:xfrm>
        </p:grpSpPr>
        <p:sp useBgFill="1">
          <p:nvSpPr>
            <p:cNvPr id="10" name="Rectangle 9">
              <a:extLst>
                <a:ext uri="{FF2B5EF4-FFF2-40B4-BE49-F238E27FC236}">
                  <a16:creationId xmlns:a16="http://schemas.microsoft.com/office/drawing/2014/main" id="{0CE24988-BB27-40E5-A961-9FA7ED0DB9B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88824" cy="685800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80BDE80E-ADE0-4E16-8F80-306A15F4D3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2">
              <a:alphaModFix amt="1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176" y="0"/>
              <a:ext cx="12192000" cy="6858000"/>
            </a:xfrm>
            <a:prstGeom prst="rect">
              <a:avLst/>
            </a:prstGeom>
          </p:spPr>
        </p:pic>
      </p:grp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20B803B-8D4F-40CE-BF73-4A2F62D673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2" y="2336873"/>
            <a:ext cx="5041628" cy="3599316"/>
          </a:xfrm>
        </p:spPr>
        <p:txBody>
          <a:bodyPr>
            <a:normAutofit/>
          </a:bodyPr>
          <a:lstStyle/>
          <a:p>
            <a:r>
              <a:rPr lang="it-IT" sz="2000"/>
              <a:t>Ascoltare il ritmo (delle parole, delle frasi, dei paragrafi, delle immagini) – scrivere è anche fare musica</a:t>
            </a:r>
          </a:p>
          <a:p>
            <a:r>
              <a:rPr lang="it-IT" sz="2000"/>
              <a:t>Studiare e capire (chi non ha capito non può far capire gli altri)</a:t>
            </a:r>
          </a:p>
          <a:p>
            <a:r>
              <a:rPr lang="it-IT" sz="2000"/>
              <a:t>Mettersi alla prova con temi che non padroneggia</a:t>
            </a:r>
          </a:p>
          <a:p>
            <a:r>
              <a:rPr lang="it-IT" sz="2000"/>
              <a:t>Divertirsi</a:t>
            </a:r>
          </a:p>
          <a:p>
            <a:r>
              <a:rPr lang="it-IT" sz="2000"/>
              <a:t>Leggere e imparare a padroneggiare i diversi stili</a:t>
            </a:r>
          </a:p>
        </p:txBody>
      </p:sp>
      <p:pic>
        <p:nvPicPr>
          <p:cNvPr id="5" name="Picture 4" descr="Due fogli di musica ripiegati a forma di cuore">
            <a:extLst>
              <a:ext uri="{FF2B5EF4-FFF2-40B4-BE49-F238E27FC236}">
                <a16:creationId xmlns:a16="http://schemas.microsoft.com/office/drawing/2014/main" id="{3ACE0C8E-D29B-8196-18B7-F81BC8844D0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8757" r="11925"/>
          <a:stretch/>
        </p:blipFill>
        <p:spPr>
          <a:xfrm>
            <a:off x="6096000" y="10"/>
            <a:ext cx="6092823" cy="6856310"/>
          </a:xfrm>
          <a:prstGeom prst="rect">
            <a:avLst/>
          </a:prstGeom>
          <a:ln>
            <a:noFill/>
          </a:ln>
          <a:effectLst/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3BC1C09-8FD1-4619-B317-E9EED5E55D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2" y="609600"/>
            <a:ext cx="6499753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C8ECC519-C7A5-4EE4-A0B5-8822689308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753228"/>
            <a:ext cx="5041629" cy="1080938"/>
          </a:xfrm>
        </p:spPr>
        <p:txBody>
          <a:bodyPr>
            <a:normAutofit/>
          </a:bodyPr>
          <a:lstStyle/>
          <a:p>
            <a:r>
              <a:rPr lang="it-IT"/>
              <a:t>Scrive un buon articolo chi sa:</a:t>
            </a:r>
            <a:endParaRPr lang="it-IT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3143E80-C928-46DB-9299-0BD06348A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970240"/>
            <a:ext cx="6492240" cy="261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0448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5020C8D-13B0-4A8F-8BC5-331292575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01221"/>
            <a:ext cx="10515600" cy="1348065"/>
          </a:xfrm>
        </p:spPr>
        <p:txBody>
          <a:bodyPr>
            <a:normAutofit/>
          </a:bodyPr>
          <a:lstStyle/>
          <a:p>
            <a:r>
              <a:rPr lang="it-IT" sz="5400" dirty="0">
                <a:solidFill>
                  <a:srgbClr val="FFFFFF"/>
                </a:solidFill>
              </a:rPr>
              <a:t>I testi sponsorizzati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3A61B76-0E74-49F8-A730-690EF36AE4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86789"/>
            <a:ext cx="10515600" cy="3590174"/>
          </a:xfrm>
        </p:spPr>
        <p:txBody>
          <a:bodyPr>
            <a:normAutofit/>
          </a:bodyPr>
          <a:lstStyle/>
          <a:p>
            <a:r>
              <a:rPr lang="it-IT" sz="2200" dirty="0"/>
              <a:t>Il redazionale</a:t>
            </a:r>
          </a:p>
          <a:p>
            <a:r>
              <a:rPr lang="it-IT" sz="2200" dirty="0"/>
              <a:t>Il native</a:t>
            </a:r>
          </a:p>
          <a:p>
            <a:r>
              <a:rPr lang="it-IT" sz="2200" dirty="0"/>
              <a:t>I canali sponsorizzati</a:t>
            </a:r>
          </a:p>
          <a:p>
            <a:r>
              <a:rPr lang="it-IT" sz="2200" dirty="0"/>
              <a:t>Quello che non si vede</a:t>
            </a:r>
          </a:p>
          <a:p>
            <a:r>
              <a:rPr lang="it-IT" sz="2200" dirty="0"/>
              <a:t>La trasparenza (e quanto costa)</a:t>
            </a:r>
          </a:p>
          <a:p>
            <a:endParaRPr lang="it-IT" sz="2200" dirty="0"/>
          </a:p>
          <a:p>
            <a:pPr marL="0" indent="0">
              <a:buNone/>
            </a:pPr>
            <a:endParaRPr lang="it-IT" sz="2200" dirty="0"/>
          </a:p>
        </p:txBody>
      </p:sp>
    </p:spTree>
    <p:extLst>
      <p:ext uri="{BB962C8B-B14F-4D97-AF65-F5344CB8AC3E}">
        <p14:creationId xmlns:p14="http://schemas.microsoft.com/office/powerpoint/2010/main" val="2081635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11">
            <a:extLst>
              <a:ext uri="{FF2B5EF4-FFF2-40B4-BE49-F238E27FC236}">
                <a16:creationId xmlns:a16="http://schemas.microsoft.com/office/drawing/2014/main" id="{5321D838-2C7E-4177-9DD3-DAC78324A2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5" name="Picture 13">
            <a:extLst>
              <a:ext uri="{FF2B5EF4-FFF2-40B4-BE49-F238E27FC236}">
                <a16:creationId xmlns:a16="http://schemas.microsoft.com/office/drawing/2014/main" id="{224C28B3-E902-49D1-98A0-582D277A0E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36" name="Picture 15">
            <a:extLst>
              <a:ext uri="{FF2B5EF4-FFF2-40B4-BE49-F238E27FC236}">
                <a16:creationId xmlns:a16="http://schemas.microsoft.com/office/drawing/2014/main" id="{F3A6C14C-E755-4A02-821B-6EA2D4C9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37" name="Rectangle 17">
            <a:extLst>
              <a:ext uri="{FF2B5EF4-FFF2-40B4-BE49-F238E27FC236}">
                <a16:creationId xmlns:a16="http://schemas.microsoft.com/office/drawing/2014/main" id="{6478287C-E119-4E9C-95B0-518478BD9D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38" name="Rectangle 19">
            <a:extLst>
              <a:ext uri="{FF2B5EF4-FFF2-40B4-BE49-F238E27FC236}">
                <a16:creationId xmlns:a16="http://schemas.microsoft.com/office/drawing/2014/main" id="{EA4A294F-6D36-425B-8632-27FD6A284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pic>
        <p:nvPicPr>
          <p:cNvPr id="39" name="Picture 21">
            <a:extLst>
              <a:ext uri="{FF2B5EF4-FFF2-40B4-BE49-F238E27FC236}">
                <a16:creationId xmlns:a16="http://schemas.microsoft.com/office/drawing/2014/main" id="{D8DF5C3E-BDAB-40E6-A40B-8C05D8CD3F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78925"/>
              </a:gs>
              <a:gs pos="50000">
                <a:srgbClr val="D54209"/>
              </a:gs>
              <a:gs pos="100000">
                <a:srgbClr val="8D0000"/>
              </a:gs>
            </a:gsLst>
            <a:lin ang="2520000" scaled="0"/>
          </a:gradFill>
        </p:spPr>
      </p:pic>
      <p:pic>
        <p:nvPicPr>
          <p:cNvPr id="40" name="Picture 23">
            <a:extLst>
              <a:ext uri="{FF2B5EF4-FFF2-40B4-BE49-F238E27FC236}">
                <a16:creationId xmlns:a16="http://schemas.microsoft.com/office/drawing/2014/main" id="{9D90C31A-86E3-472B-B929-496667598E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1" name="Rectangle 25">
            <a:extLst>
              <a:ext uri="{FF2B5EF4-FFF2-40B4-BE49-F238E27FC236}">
                <a16:creationId xmlns:a16="http://schemas.microsoft.com/office/drawing/2014/main" id="{9DD3589A-DB65-424B-ACF1-5C8155F1C3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6000" y="0"/>
            <a:ext cx="6096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27">
            <a:extLst>
              <a:ext uri="{FF2B5EF4-FFF2-40B4-BE49-F238E27FC236}">
                <a16:creationId xmlns:a16="http://schemas.microsoft.com/office/drawing/2014/main" id="{9F784D76-D302-4160-A2D4-C2F4AB76D4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2" y="609600"/>
            <a:ext cx="6412862" cy="1368198"/>
          </a:xfrm>
          <a:prstGeom prst="rect">
            <a:avLst/>
          </a:prstGeom>
          <a:solidFill>
            <a:srgbClr val="0D0D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80AD1CD3-7327-4175-8C10-145C2459CC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753228"/>
            <a:ext cx="5584677" cy="108093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L’agenzia</a:t>
            </a:r>
          </a:p>
        </p:txBody>
      </p:sp>
      <p:pic>
        <p:nvPicPr>
          <p:cNvPr id="43" name="Picture 29">
            <a:extLst>
              <a:ext uri="{FF2B5EF4-FFF2-40B4-BE49-F238E27FC236}">
                <a16:creationId xmlns:a16="http://schemas.microsoft.com/office/drawing/2014/main" id="{608D9710-1A5F-4D24-B654-F2081DE601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970241"/>
            <a:ext cx="6409944" cy="258395"/>
          </a:xfrm>
          <a:prstGeom prst="rect">
            <a:avLst/>
          </a:prstGeom>
        </p:spPr>
      </p:pic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50FCC6AE-BFA8-42E6-B8B0-B9A50E47C4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0321" y="2336873"/>
            <a:ext cx="5104843" cy="3599316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rgbClr val="FFFFFF"/>
                </a:solidFill>
              </a:rPr>
              <a:t>Abbonamento</a:t>
            </a:r>
            <a:endParaRPr lang="en-US" sz="2000" dirty="0">
              <a:solidFill>
                <a:srgbClr val="FFFFFF"/>
              </a:solidFill>
            </a:endParaRP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FFFFFF"/>
                </a:solidFill>
              </a:rPr>
              <a:t>Testo breve (take)</a:t>
            </a: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FFFFFF"/>
                </a:solidFill>
              </a:rPr>
              <a:t>Testo </a:t>
            </a:r>
            <a:r>
              <a:rPr lang="en-US" sz="2000" dirty="0" err="1">
                <a:solidFill>
                  <a:srgbClr val="FFFFFF"/>
                </a:solidFill>
              </a:rPr>
              <a:t>lungo</a:t>
            </a:r>
            <a:endParaRPr lang="en-US" sz="2000" dirty="0">
              <a:solidFill>
                <a:srgbClr val="FFFFFF"/>
              </a:solidFill>
            </a:endParaRP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rgbClr val="FFFFFF"/>
                </a:solidFill>
              </a:rPr>
              <a:t>Immediatezza</a:t>
            </a:r>
            <a:endParaRPr lang="en-US" sz="2000" dirty="0">
              <a:solidFill>
                <a:srgbClr val="FFFFFF"/>
              </a:solidFill>
            </a:endParaRP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rgbClr val="FFFFFF"/>
                </a:solidFill>
              </a:rPr>
              <a:t>Credibilità</a:t>
            </a:r>
            <a:endParaRPr lang="en-US" sz="2000" dirty="0">
              <a:solidFill>
                <a:srgbClr val="FFFFFF"/>
              </a:solidFill>
            </a:endParaRPr>
          </a:p>
        </p:txBody>
      </p:sp>
      <p:sp useBgFill="1">
        <p:nvSpPr>
          <p:cNvPr id="44" name="Rectangle 31">
            <a:extLst>
              <a:ext uri="{FF2B5EF4-FFF2-40B4-BE49-F238E27FC236}">
                <a16:creationId xmlns:a16="http://schemas.microsoft.com/office/drawing/2014/main" id="{2B57E7D2-A94B-4A8D-B58F-D3E30C2353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33163" y="642795"/>
            <a:ext cx="4812406" cy="5575125"/>
          </a:xfrm>
          <a:prstGeom prst="rect">
            <a:avLst/>
          </a:prstGeom>
          <a:ln>
            <a:noFill/>
          </a:ln>
          <a:effectLst>
            <a:outerShdw blurRad="76200" dist="63500" dir="5040000" algn="t" rotWithShape="0">
              <a:prstClr val="black">
                <a:alpha val="4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Segnaposto immagine 6">
            <a:extLst>
              <a:ext uri="{FF2B5EF4-FFF2-40B4-BE49-F238E27FC236}">
                <a16:creationId xmlns:a16="http://schemas.microsoft.com/office/drawing/2014/main" id="{3F6484A0-FB54-4544-8A08-45F00E3B4BAF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5"/>
          <a:srcRect l="6850" r="6850"/>
          <a:stretch>
            <a:fillRect/>
          </a:stretch>
        </p:blipFill>
        <p:spPr>
          <a:xfrm>
            <a:off x="7043933" y="2039921"/>
            <a:ext cx="4178419" cy="2771364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522427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2CB2212D-B447-48A7-940D-893D6C4D68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La news vs l’approfondimento</a:t>
            </a:r>
            <a:endParaRPr lang="it-IT" dirty="0"/>
          </a:p>
        </p:txBody>
      </p:sp>
      <p:graphicFrame>
        <p:nvGraphicFramePr>
          <p:cNvPr id="10" name="Segnaposto testo 7">
            <a:extLst>
              <a:ext uri="{FF2B5EF4-FFF2-40B4-BE49-F238E27FC236}">
                <a16:creationId xmlns:a16="http://schemas.microsoft.com/office/drawing/2014/main" id="{3D94EBA4-DC0A-A515-6E3A-51F06A9845E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680321" y="2336873"/>
          <a:ext cx="9613861" cy="35993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970949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B165980-6C51-4D49-91F2-D5368676E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Gli elementi di una news</a:t>
            </a:r>
          </a:p>
        </p:txBody>
      </p:sp>
      <p:sp>
        <p:nvSpPr>
          <p:cNvPr id="5" name="Segnaposto contenuto 4">
            <a:extLst>
              <a:ext uri="{FF2B5EF4-FFF2-40B4-BE49-F238E27FC236}">
                <a16:creationId xmlns:a16="http://schemas.microsoft.com/office/drawing/2014/main" id="{C1FA4074-FF26-46A3-AF13-8696960656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Titolo</a:t>
            </a:r>
          </a:p>
          <a:p>
            <a:r>
              <a:rPr lang="it-IT" dirty="0"/>
              <a:t>Sommario</a:t>
            </a:r>
          </a:p>
          <a:p>
            <a:r>
              <a:rPr lang="it-IT" dirty="0"/>
              <a:t>Attacco</a:t>
            </a:r>
          </a:p>
          <a:p>
            <a:r>
              <a:rPr lang="it-IT" dirty="0"/>
              <a:t>Corpo - virgolettati</a:t>
            </a:r>
          </a:p>
          <a:p>
            <a:r>
              <a:rPr lang="it-IT" dirty="0"/>
              <a:t>Conclusione</a:t>
            </a:r>
          </a:p>
          <a:p>
            <a:r>
              <a:rPr lang="it-IT" dirty="0"/>
              <a:t>Immagini</a:t>
            </a:r>
          </a:p>
          <a:p>
            <a:r>
              <a:rPr lang="it-IT" dirty="0"/>
              <a:t>Link</a:t>
            </a:r>
          </a:p>
        </p:txBody>
      </p:sp>
    </p:spTree>
    <p:extLst>
      <p:ext uri="{BB962C8B-B14F-4D97-AF65-F5344CB8AC3E}">
        <p14:creationId xmlns:p14="http://schemas.microsoft.com/office/powerpoint/2010/main" val="34877017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DBCB3D0-62EC-4D8A-A9E7-991AF662DC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82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2C758D7-9BCC-44AD-98FB-A68CA52677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90917F-0A64-4C0A-91F8-E4F6BE6AB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44527" y="0"/>
            <a:ext cx="7552944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38C8E05-3629-4B19-A965-0C926F9DE4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006045"/>
            <a:ext cx="4965192" cy="144049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9044F20B-3F79-4BBD-A9B8-33672B6A4A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1838764"/>
            <a:ext cx="4964567" cy="3180473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4A8A2BD2-262C-4B4E-82A9-379229C6B3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2063262"/>
            <a:ext cx="3739279" cy="2661052"/>
          </a:xfrm>
        </p:spPr>
        <p:txBody>
          <a:bodyPr>
            <a:normAutofit/>
          </a:bodyPr>
          <a:lstStyle/>
          <a:p>
            <a:pPr algn="r"/>
            <a:r>
              <a:rPr lang="it-IT" sz="4400" dirty="0"/>
              <a:t>La regola delle cinque «W»</a:t>
            </a:r>
          </a:p>
        </p:txBody>
      </p:sp>
      <p:graphicFrame>
        <p:nvGraphicFramePr>
          <p:cNvPr id="7" name="Segnaposto contenuto 2">
            <a:extLst>
              <a:ext uri="{FF2B5EF4-FFF2-40B4-BE49-F238E27FC236}">
                <a16:creationId xmlns:a16="http://schemas.microsoft.com/office/drawing/2014/main" id="{AAA69E3E-1D58-4C94-AA77-57F7D8F181D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61214580"/>
              </p:ext>
            </p:extLst>
          </p:nvPr>
        </p:nvGraphicFramePr>
        <p:xfrm>
          <a:off x="5437509" y="777860"/>
          <a:ext cx="5955658" cy="53853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406560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905A9BAA-B344-45D2-838C-73856C4B1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176" y="0"/>
            <a:ext cx="12192000" cy="6858001"/>
            <a:chOff x="-3176" y="0"/>
            <a:chExt cx="12192000" cy="6858001"/>
          </a:xfrm>
        </p:grpSpPr>
        <p:sp useBgFill="1">
          <p:nvSpPr>
            <p:cNvPr id="10" name="Rectangle 9">
              <a:extLst>
                <a:ext uri="{FF2B5EF4-FFF2-40B4-BE49-F238E27FC236}">
                  <a16:creationId xmlns:a16="http://schemas.microsoft.com/office/drawing/2014/main" id="{390434AA-4632-440E-9AE7-411396A779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88824" cy="685800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D462FD1E-E713-4FD4-8746-671C946723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PicPr>
          <p:blipFill>
            <a:blip r:embed="rId2">
              <a:alphaModFix amt="1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176" y="0"/>
              <a:ext cx="12192000" cy="6858000"/>
            </a:xfrm>
            <a:prstGeom prst="rect">
              <a:avLst/>
            </a:prstGeom>
          </p:spPr>
        </p:pic>
      </p:grpSp>
      <p:pic>
        <p:nvPicPr>
          <p:cNvPr id="5" name="Picture 4" descr="Persona che scrive su un taccuino">
            <a:extLst>
              <a:ext uri="{FF2B5EF4-FFF2-40B4-BE49-F238E27FC236}">
                <a16:creationId xmlns:a16="http://schemas.microsoft.com/office/drawing/2014/main" id="{DAE8E277-4DF6-4097-5BFC-FEC422ED294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042" r="2659" b="1"/>
          <a:stretch/>
        </p:blipFill>
        <p:spPr>
          <a:xfrm>
            <a:off x="4636008" y="10"/>
            <a:ext cx="7552815" cy="6856310"/>
          </a:xfrm>
          <a:prstGeom prst="rect">
            <a:avLst/>
          </a:prstGeom>
          <a:ln>
            <a:noFill/>
          </a:ln>
          <a:effectLst/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78A4CDE5-C7BC-41E1-8A4A-79E024CC09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2" y="609600"/>
            <a:ext cx="5018565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D6B445F6-0F49-4871-8407-C09676594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2" y="753228"/>
            <a:ext cx="3679028" cy="1080938"/>
          </a:xfrm>
        </p:spPr>
        <p:txBody>
          <a:bodyPr>
            <a:normAutofit/>
          </a:bodyPr>
          <a:lstStyle/>
          <a:p>
            <a:r>
              <a:rPr lang="it-IT" sz="3200"/>
              <a:t>Il desk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25C7952-5703-489E-8DBD-F2EFAC8EEB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970240"/>
            <a:ext cx="5029200" cy="202738"/>
          </a:xfrm>
          <a:prstGeom prst="rect">
            <a:avLst/>
          </a:prstGeom>
        </p:spPr>
      </p:pic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FBBA739-0F8B-40DE-BE30-00EFF4B9EA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322" y="2336873"/>
            <a:ext cx="3581635" cy="3599316"/>
          </a:xfrm>
        </p:spPr>
        <p:txBody>
          <a:bodyPr>
            <a:normAutofit/>
          </a:bodyPr>
          <a:lstStyle/>
          <a:p>
            <a:r>
              <a:rPr lang="it-IT" sz="1600"/>
              <a:t>Passaggio</a:t>
            </a:r>
          </a:p>
          <a:p>
            <a:r>
              <a:rPr lang="it-IT" sz="1600"/>
              <a:t>Titolazione</a:t>
            </a:r>
          </a:p>
          <a:p>
            <a:r>
              <a:rPr lang="it-IT" sz="1600"/>
              <a:t>Scrittura sommario</a:t>
            </a:r>
          </a:p>
          <a:p>
            <a:r>
              <a:rPr lang="it-IT" sz="1600"/>
              <a:t>Link, grassetti, corsivi</a:t>
            </a:r>
          </a:p>
          <a:p>
            <a:r>
              <a:rPr lang="it-IT" sz="1600"/>
              <a:t>Impaginazione</a:t>
            </a:r>
          </a:p>
          <a:p>
            <a:r>
              <a:rPr lang="it-IT" sz="1600"/>
              <a:t>Pubblicazione</a:t>
            </a:r>
          </a:p>
          <a:p>
            <a:r>
              <a:rPr lang="it-IT" sz="1600"/>
              <a:t>Posizionamento</a:t>
            </a:r>
          </a:p>
          <a:p>
            <a:r>
              <a:rPr lang="it-IT" sz="1600"/>
              <a:t>Socializzazione</a:t>
            </a:r>
          </a:p>
        </p:txBody>
      </p:sp>
    </p:spTree>
    <p:extLst>
      <p:ext uri="{BB962C8B-B14F-4D97-AF65-F5344CB8AC3E}">
        <p14:creationId xmlns:p14="http://schemas.microsoft.com/office/powerpoint/2010/main" val="16407240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B0FA309-807F-4C17-98EF-A3BA7388E2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82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9">
            <a:extLst>
              <a:ext uri="{FF2B5EF4-FFF2-40B4-BE49-F238E27FC236}">
                <a16:creationId xmlns:a16="http://schemas.microsoft.com/office/drawing/2014/main" id="{2642A87B-CAE9-4F8F-B293-28388E45D9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8FA1749-B91A-40E7-AD01-0B9C9C6AF7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44527" y="0"/>
            <a:ext cx="7552944" cy="6858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B7A934F-FFF7-4353-83D3-4EF66E93EE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006045"/>
            <a:ext cx="4965192" cy="144668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700676C8-6DE8-47DD-9A23-D42063A12E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1838764"/>
            <a:ext cx="4964567" cy="3180473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4121001A-825C-463C-93A5-4CCEE0C974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321" y="2063262"/>
            <a:ext cx="3739279" cy="2661052"/>
          </a:xfrm>
        </p:spPr>
        <p:txBody>
          <a:bodyPr>
            <a:normAutofit/>
          </a:bodyPr>
          <a:lstStyle/>
          <a:p>
            <a:pPr algn="r"/>
            <a:r>
              <a:rPr lang="it-IT" sz="4400">
                <a:solidFill>
                  <a:srgbClr val="FFFFFF"/>
                </a:solidFill>
              </a:rPr>
              <a:t>Il «titolista»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12541B4-1431-496B-B8C3-11CDBEAEDB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7995" y="661106"/>
            <a:ext cx="6257362" cy="5503101"/>
          </a:xfrm>
        </p:spPr>
        <p:txBody>
          <a:bodyPr anchor="ctr">
            <a:normAutofit/>
          </a:bodyPr>
          <a:lstStyle/>
          <a:p>
            <a:r>
              <a:rPr lang="it-IT" sz="2000">
                <a:solidFill>
                  <a:srgbClr val="FFFFFF"/>
                </a:solidFill>
              </a:rPr>
              <a:t>Chi è</a:t>
            </a:r>
          </a:p>
          <a:p>
            <a:r>
              <a:rPr lang="it-IT" sz="2000">
                <a:solidFill>
                  <a:srgbClr val="FFFFFF"/>
                </a:solidFill>
              </a:rPr>
              <a:t>Qual è il suo obiettivo</a:t>
            </a:r>
          </a:p>
          <a:p>
            <a:r>
              <a:rPr lang="it-IT" sz="2000">
                <a:solidFill>
                  <a:srgbClr val="FFFFFF"/>
                </a:solidFill>
              </a:rPr>
              <a:t>I suoi strumenti: il linguaggio, il contesto culturale di riferimento</a:t>
            </a:r>
          </a:p>
          <a:p>
            <a:r>
              <a:rPr lang="it-IT" sz="2000">
                <a:solidFill>
                  <a:srgbClr val="FFFFFF"/>
                </a:solidFill>
              </a:rPr>
              <a:t>I suoi limiti: la seo (sul web), gli spazi (sulla carta), i sinonimi</a:t>
            </a:r>
          </a:p>
        </p:txBody>
      </p:sp>
    </p:spTree>
    <p:extLst>
      <p:ext uri="{BB962C8B-B14F-4D97-AF65-F5344CB8AC3E}">
        <p14:creationId xmlns:p14="http://schemas.microsoft.com/office/powerpoint/2010/main" val="451464157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o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TM04033917[[fn=Berlino]]</Template>
  <TotalTime>10</TotalTime>
  <Words>459</Words>
  <Application>Microsoft Office PowerPoint</Application>
  <PresentationFormat>Widescreen</PresentationFormat>
  <Paragraphs>103</Paragraphs>
  <Slides>24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24</vt:i4>
      </vt:variant>
    </vt:vector>
  </HeadingPairs>
  <TitlesOfParts>
    <vt:vector size="27" baseType="lpstr">
      <vt:lpstr>Arial</vt:lpstr>
      <vt:lpstr>Trebuchet MS</vt:lpstr>
      <vt:lpstr>Berlino</vt:lpstr>
      <vt:lpstr>Scrivere di scienza</vt:lpstr>
      <vt:lpstr>Le diverse tipologie di testo</vt:lpstr>
      <vt:lpstr>I testi sponsorizzati</vt:lpstr>
      <vt:lpstr>L’agenzia</vt:lpstr>
      <vt:lpstr>La news vs l’approfondimento</vt:lpstr>
      <vt:lpstr>Gli elementi di una news</vt:lpstr>
      <vt:lpstr>La regola delle cinque «W»</vt:lpstr>
      <vt:lpstr>Il desk</vt:lpstr>
      <vt:lpstr>Il «titolista»</vt:lpstr>
      <vt:lpstr>Galileo</vt:lpstr>
      <vt:lpstr>Wired</vt:lpstr>
      <vt:lpstr>La Nazione (ed. Pisa)</vt:lpstr>
      <vt:lpstr>L’attacco</vt:lpstr>
      <vt:lpstr>L’attacco</vt:lpstr>
      <vt:lpstr>Il contesto</vt:lpstr>
      <vt:lpstr>L’esperimento</vt:lpstr>
      <vt:lpstr>I virgolettati</vt:lpstr>
      <vt:lpstr>La conclusione</vt:lpstr>
      <vt:lpstr>Ogni articolo è un viaggio che avete già fatto</vt:lpstr>
      <vt:lpstr>Le qualità di un buon giornalista</vt:lpstr>
      <vt:lpstr>Questione di stile</vt:lpstr>
      <vt:lpstr>Punteggiatura</vt:lpstr>
      <vt:lpstr>I due punti</vt:lpstr>
      <vt:lpstr>Scrive un buon articolo chi sa: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Scrivere di scienza</dc:title>
  <dc:creator>Matteo Jordi Longo</dc:creator>
  <cp:lastModifiedBy>Galileo Servizi Editoriali</cp:lastModifiedBy>
  <cp:revision>28</cp:revision>
  <dcterms:created xsi:type="dcterms:W3CDTF">2022-02-08T12:56:29Z</dcterms:created>
  <dcterms:modified xsi:type="dcterms:W3CDTF">2026-02-12T13:45:13Z</dcterms:modified>
</cp:coreProperties>
</file>