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75" r:id="rId1"/>
    <p:sldMasterId id="2147483824" r:id="rId2"/>
  </p:sldMasterIdLst>
  <p:notesMasterIdLst>
    <p:notesMasterId r:id="rId23"/>
  </p:notesMasterIdLst>
  <p:sldIdLst>
    <p:sldId id="256" r:id="rId3"/>
    <p:sldId id="259" r:id="rId4"/>
    <p:sldId id="258" r:id="rId5"/>
    <p:sldId id="257" r:id="rId6"/>
    <p:sldId id="274" r:id="rId7"/>
    <p:sldId id="275" r:id="rId8"/>
    <p:sldId id="276" r:id="rId9"/>
    <p:sldId id="260" r:id="rId10"/>
    <p:sldId id="269" r:id="rId11"/>
    <p:sldId id="270" r:id="rId12"/>
    <p:sldId id="271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77" r:id="rId22"/>
  </p:sldIdLst>
  <p:sldSz cx="9144000" cy="6858000" type="screen4x3"/>
  <p:notesSz cx="6858000" cy="9144000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1428" y="30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svg"/><Relationship Id="rId1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30686E-13B7-4BAE-8D2A-93DF17DC096C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C1FCEB40-EABD-445F-AFB7-52BF5B557298}">
      <dgm:prSet/>
      <dgm:spPr/>
      <dgm:t>
        <a:bodyPr/>
        <a:lstStyle/>
        <a:p>
          <a:r>
            <a:rPr lang="it-IT"/>
            <a:t>Pezzo portante (apertura)</a:t>
          </a:r>
          <a:endParaRPr lang="en-US"/>
        </a:p>
      </dgm:t>
    </dgm:pt>
    <dgm:pt modelId="{2D7FE63D-C635-4054-9030-201DDB5A173A}" type="parTrans" cxnId="{76E93E6D-106C-4E00-B223-63BA75AD873E}">
      <dgm:prSet/>
      <dgm:spPr/>
      <dgm:t>
        <a:bodyPr/>
        <a:lstStyle/>
        <a:p>
          <a:endParaRPr lang="en-US"/>
        </a:p>
      </dgm:t>
    </dgm:pt>
    <dgm:pt modelId="{CA0FA174-0C1B-4431-94A1-8FBEFF27D7E2}" type="sibTrans" cxnId="{76E93E6D-106C-4E00-B223-63BA75AD873E}">
      <dgm:prSet/>
      <dgm:spPr/>
      <dgm:t>
        <a:bodyPr/>
        <a:lstStyle/>
        <a:p>
          <a:endParaRPr lang="en-US"/>
        </a:p>
      </dgm:t>
    </dgm:pt>
    <dgm:pt modelId="{165053D1-6D89-41E3-A61F-E74FB8B08AD9}">
      <dgm:prSet/>
      <dgm:spPr/>
      <dgm:t>
        <a:bodyPr/>
        <a:lstStyle/>
        <a:p>
          <a:r>
            <a:rPr lang="it-IT"/>
            <a:t>Intervista di spalla</a:t>
          </a:r>
          <a:endParaRPr lang="en-US"/>
        </a:p>
      </dgm:t>
    </dgm:pt>
    <dgm:pt modelId="{CE04CE1F-FA71-4316-9A2D-4E056A8E3D56}" type="parTrans" cxnId="{C98BB17D-23A3-4569-9E9B-16E17B3DF16B}">
      <dgm:prSet/>
      <dgm:spPr/>
      <dgm:t>
        <a:bodyPr/>
        <a:lstStyle/>
        <a:p>
          <a:endParaRPr lang="en-US"/>
        </a:p>
      </dgm:t>
    </dgm:pt>
    <dgm:pt modelId="{89B59D8D-3962-4101-986A-FBFCFCFE3093}" type="sibTrans" cxnId="{C98BB17D-23A3-4569-9E9B-16E17B3DF16B}">
      <dgm:prSet/>
      <dgm:spPr/>
      <dgm:t>
        <a:bodyPr/>
        <a:lstStyle/>
        <a:p>
          <a:endParaRPr lang="en-US"/>
        </a:p>
      </dgm:t>
    </dgm:pt>
    <dgm:pt modelId="{264D85CE-B739-40C9-81A6-A4266F8BD508}">
      <dgm:prSet/>
      <dgm:spPr/>
      <dgm:t>
        <a:bodyPr/>
        <a:lstStyle/>
        <a:p>
          <a:r>
            <a:rPr lang="it-IT"/>
            <a:t>Infografica / grafici</a:t>
          </a:r>
          <a:endParaRPr lang="en-US"/>
        </a:p>
      </dgm:t>
    </dgm:pt>
    <dgm:pt modelId="{F9EA2F9B-1170-40BD-A7CB-E36E4E52929D}" type="parTrans" cxnId="{CE001525-C9CE-428E-A866-D61074FFE4AE}">
      <dgm:prSet/>
      <dgm:spPr/>
      <dgm:t>
        <a:bodyPr/>
        <a:lstStyle/>
        <a:p>
          <a:endParaRPr lang="en-US"/>
        </a:p>
      </dgm:t>
    </dgm:pt>
    <dgm:pt modelId="{2D9E16C9-3146-4AA8-8AB5-7FE433384AE7}" type="sibTrans" cxnId="{CE001525-C9CE-428E-A866-D61074FFE4AE}">
      <dgm:prSet/>
      <dgm:spPr/>
      <dgm:t>
        <a:bodyPr/>
        <a:lstStyle/>
        <a:p>
          <a:endParaRPr lang="en-US"/>
        </a:p>
      </dgm:t>
    </dgm:pt>
    <dgm:pt modelId="{23559714-4D1E-4A77-8DA4-B8A1A9004394}">
      <dgm:prSet/>
      <dgm:spPr/>
      <dgm:t>
        <a:bodyPr/>
        <a:lstStyle/>
        <a:p>
          <a:r>
            <a:rPr lang="it-IT" dirty="0"/>
            <a:t>Box / riquadri / soppalchi</a:t>
          </a:r>
          <a:endParaRPr lang="en-US" dirty="0"/>
        </a:p>
      </dgm:t>
    </dgm:pt>
    <dgm:pt modelId="{AA847AC0-C774-437B-A4C6-4B4BA66276CE}" type="parTrans" cxnId="{013CC827-6075-48B8-8230-CFF56C2D05F3}">
      <dgm:prSet/>
      <dgm:spPr/>
      <dgm:t>
        <a:bodyPr/>
        <a:lstStyle/>
        <a:p>
          <a:endParaRPr lang="en-US"/>
        </a:p>
      </dgm:t>
    </dgm:pt>
    <dgm:pt modelId="{2A8B2F66-F112-4BD1-8570-8CA46D461B79}" type="sibTrans" cxnId="{013CC827-6075-48B8-8230-CFF56C2D05F3}">
      <dgm:prSet/>
      <dgm:spPr/>
      <dgm:t>
        <a:bodyPr/>
        <a:lstStyle/>
        <a:p>
          <a:endParaRPr lang="en-US"/>
        </a:p>
      </dgm:t>
    </dgm:pt>
    <dgm:pt modelId="{A0E45ED9-2760-4AC4-83FC-4EDD6187486C}">
      <dgm:prSet/>
      <dgm:spPr/>
      <dgm:t>
        <a:bodyPr/>
        <a:lstStyle/>
        <a:p>
          <a:r>
            <a:rPr lang="it-IT"/>
            <a:t>Immagini / gallery</a:t>
          </a:r>
          <a:endParaRPr lang="en-US"/>
        </a:p>
      </dgm:t>
    </dgm:pt>
    <dgm:pt modelId="{1BE6FDA5-5B35-4BA4-A387-A56C591C2124}" type="parTrans" cxnId="{0AE73D76-03D0-4589-A4A6-61F75943FC6B}">
      <dgm:prSet/>
      <dgm:spPr/>
      <dgm:t>
        <a:bodyPr/>
        <a:lstStyle/>
        <a:p>
          <a:endParaRPr lang="en-US"/>
        </a:p>
      </dgm:t>
    </dgm:pt>
    <dgm:pt modelId="{B5E0C4F1-5BF8-44DF-A16C-00FA0C445FDB}" type="sibTrans" cxnId="{0AE73D76-03D0-4589-A4A6-61F75943FC6B}">
      <dgm:prSet/>
      <dgm:spPr/>
      <dgm:t>
        <a:bodyPr/>
        <a:lstStyle/>
        <a:p>
          <a:endParaRPr lang="en-US"/>
        </a:p>
      </dgm:t>
    </dgm:pt>
    <dgm:pt modelId="{8B8F5C4A-1ACE-4F20-9152-B64958556746}" type="pres">
      <dgm:prSet presAssocID="{B230686E-13B7-4BAE-8D2A-93DF17DC096C}" presName="outerComposite" presStyleCnt="0">
        <dgm:presLayoutVars>
          <dgm:chMax val="5"/>
          <dgm:dir/>
          <dgm:resizeHandles val="exact"/>
        </dgm:presLayoutVars>
      </dgm:prSet>
      <dgm:spPr/>
    </dgm:pt>
    <dgm:pt modelId="{C3135EA3-1652-4106-AA3A-18931DB96780}" type="pres">
      <dgm:prSet presAssocID="{B230686E-13B7-4BAE-8D2A-93DF17DC096C}" presName="dummyMaxCanvas" presStyleCnt="0">
        <dgm:presLayoutVars/>
      </dgm:prSet>
      <dgm:spPr/>
    </dgm:pt>
    <dgm:pt modelId="{C3A604EC-D68D-4078-9793-34D58A27B801}" type="pres">
      <dgm:prSet presAssocID="{B230686E-13B7-4BAE-8D2A-93DF17DC096C}" presName="FiveNodes_1" presStyleLbl="node1" presStyleIdx="0" presStyleCnt="5">
        <dgm:presLayoutVars>
          <dgm:bulletEnabled val="1"/>
        </dgm:presLayoutVars>
      </dgm:prSet>
      <dgm:spPr/>
    </dgm:pt>
    <dgm:pt modelId="{62772526-3639-4163-86F7-6CF65F1A524D}" type="pres">
      <dgm:prSet presAssocID="{B230686E-13B7-4BAE-8D2A-93DF17DC096C}" presName="FiveNodes_2" presStyleLbl="node1" presStyleIdx="1" presStyleCnt="5">
        <dgm:presLayoutVars>
          <dgm:bulletEnabled val="1"/>
        </dgm:presLayoutVars>
      </dgm:prSet>
      <dgm:spPr/>
    </dgm:pt>
    <dgm:pt modelId="{32B8EA04-F61F-4DB7-96CC-0870B8A0032F}" type="pres">
      <dgm:prSet presAssocID="{B230686E-13B7-4BAE-8D2A-93DF17DC096C}" presName="FiveNodes_3" presStyleLbl="node1" presStyleIdx="2" presStyleCnt="5">
        <dgm:presLayoutVars>
          <dgm:bulletEnabled val="1"/>
        </dgm:presLayoutVars>
      </dgm:prSet>
      <dgm:spPr/>
    </dgm:pt>
    <dgm:pt modelId="{67118B3A-2557-4332-B8CE-341D82FE9451}" type="pres">
      <dgm:prSet presAssocID="{B230686E-13B7-4BAE-8D2A-93DF17DC096C}" presName="FiveNodes_4" presStyleLbl="node1" presStyleIdx="3" presStyleCnt="5">
        <dgm:presLayoutVars>
          <dgm:bulletEnabled val="1"/>
        </dgm:presLayoutVars>
      </dgm:prSet>
      <dgm:spPr/>
    </dgm:pt>
    <dgm:pt modelId="{DC4F9893-E455-4B57-853C-F75E78652466}" type="pres">
      <dgm:prSet presAssocID="{B230686E-13B7-4BAE-8D2A-93DF17DC096C}" presName="FiveNodes_5" presStyleLbl="node1" presStyleIdx="4" presStyleCnt="5">
        <dgm:presLayoutVars>
          <dgm:bulletEnabled val="1"/>
        </dgm:presLayoutVars>
      </dgm:prSet>
      <dgm:spPr/>
    </dgm:pt>
    <dgm:pt modelId="{A4649053-7DFD-4F58-82E6-3EC073D8246D}" type="pres">
      <dgm:prSet presAssocID="{B230686E-13B7-4BAE-8D2A-93DF17DC096C}" presName="FiveConn_1-2" presStyleLbl="fgAccFollowNode1" presStyleIdx="0" presStyleCnt="4">
        <dgm:presLayoutVars>
          <dgm:bulletEnabled val="1"/>
        </dgm:presLayoutVars>
      </dgm:prSet>
      <dgm:spPr/>
    </dgm:pt>
    <dgm:pt modelId="{14F246AA-8B4E-4809-8F66-8507A82CEC39}" type="pres">
      <dgm:prSet presAssocID="{B230686E-13B7-4BAE-8D2A-93DF17DC096C}" presName="FiveConn_2-3" presStyleLbl="fgAccFollowNode1" presStyleIdx="1" presStyleCnt="4">
        <dgm:presLayoutVars>
          <dgm:bulletEnabled val="1"/>
        </dgm:presLayoutVars>
      </dgm:prSet>
      <dgm:spPr/>
    </dgm:pt>
    <dgm:pt modelId="{EB3DBF81-B07F-42C1-93D2-6BD361B77D82}" type="pres">
      <dgm:prSet presAssocID="{B230686E-13B7-4BAE-8D2A-93DF17DC096C}" presName="FiveConn_3-4" presStyleLbl="fgAccFollowNode1" presStyleIdx="2" presStyleCnt="4">
        <dgm:presLayoutVars>
          <dgm:bulletEnabled val="1"/>
        </dgm:presLayoutVars>
      </dgm:prSet>
      <dgm:spPr/>
    </dgm:pt>
    <dgm:pt modelId="{ED0D5A2F-EC97-4635-8EE3-3A08A2A49321}" type="pres">
      <dgm:prSet presAssocID="{B230686E-13B7-4BAE-8D2A-93DF17DC096C}" presName="FiveConn_4-5" presStyleLbl="fgAccFollowNode1" presStyleIdx="3" presStyleCnt="4">
        <dgm:presLayoutVars>
          <dgm:bulletEnabled val="1"/>
        </dgm:presLayoutVars>
      </dgm:prSet>
      <dgm:spPr/>
    </dgm:pt>
    <dgm:pt modelId="{8775D393-06D4-4605-B78B-14AF66D7DFC5}" type="pres">
      <dgm:prSet presAssocID="{B230686E-13B7-4BAE-8D2A-93DF17DC096C}" presName="FiveNodes_1_text" presStyleLbl="node1" presStyleIdx="4" presStyleCnt="5">
        <dgm:presLayoutVars>
          <dgm:bulletEnabled val="1"/>
        </dgm:presLayoutVars>
      </dgm:prSet>
      <dgm:spPr/>
    </dgm:pt>
    <dgm:pt modelId="{987DC391-13B5-4182-AA4C-17AFCAB7B14C}" type="pres">
      <dgm:prSet presAssocID="{B230686E-13B7-4BAE-8D2A-93DF17DC096C}" presName="FiveNodes_2_text" presStyleLbl="node1" presStyleIdx="4" presStyleCnt="5">
        <dgm:presLayoutVars>
          <dgm:bulletEnabled val="1"/>
        </dgm:presLayoutVars>
      </dgm:prSet>
      <dgm:spPr/>
    </dgm:pt>
    <dgm:pt modelId="{3F0B4BA2-A2FC-4444-85B4-4EFEB2647A63}" type="pres">
      <dgm:prSet presAssocID="{B230686E-13B7-4BAE-8D2A-93DF17DC096C}" presName="FiveNodes_3_text" presStyleLbl="node1" presStyleIdx="4" presStyleCnt="5">
        <dgm:presLayoutVars>
          <dgm:bulletEnabled val="1"/>
        </dgm:presLayoutVars>
      </dgm:prSet>
      <dgm:spPr/>
    </dgm:pt>
    <dgm:pt modelId="{4271EFFE-3A65-4670-893B-CA1BCEA7DAC6}" type="pres">
      <dgm:prSet presAssocID="{B230686E-13B7-4BAE-8D2A-93DF17DC096C}" presName="FiveNodes_4_text" presStyleLbl="node1" presStyleIdx="4" presStyleCnt="5">
        <dgm:presLayoutVars>
          <dgm:bulletEnabled val="1"/>
        </dgm:presLayoutVars>
      </dgm:prSet>
      <dgm:spPr/>
    </dgm:pt>
    <dgm:pt modelId="{D7EBEEFF-ECA4-468F-A7BC-8B63257E5CC6}" type="pres">
      <dgm:prSet presAssocID="{B230686E-13B7-4BAE-8D2A-93DF17DC096C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67DA0F0F-68AC-4981-91AE-FB5B4FCA4CFB}" type="presOf" srcId="{23559714-4D1E-4A77-8DA4-B8A1A9004394}" destId="{67118B3A-2557-4332-B8CE-341D82FE9451}" srcOrd="0" destOrd="0" presId="urn:microsoft.com/office/officeart/2005/8/layout/vProcess5"/>
    <dgm:cxn modelId="{77FB3F19-3287-4EEE-8818-1D9CFBA77C94}" type="presOf" srcId="{A0E45ED9-2760-4AC4-83FC-4EDD6187486C}" destId="{DC4F9893-E455-4B57-853C-F75E78652466}" srcOrd="0" destOrd="0" presId="urn:microsoft.com/office/officeart/2005/8/layout/vProcess5"/>
    <dgm:cxn modelId="{8CC17819-D346-4768-BB27-CF07A3643B19}" type="presOf" srcId="{165053D1-6D89-41E3-A61F-E74FB8B08AD9}" destId="{62772526-3639-4163-86F7-6CF65F1A524D}" srcOrd="0" destOrd="0" presId="urn:microsoft.com/office/officeart/2005/8/layout/vProcess5"/>
    <dgm:cxn modelId="{CE001525-C9CE-428E-A866-D61074FFE4AE}" srcId="{B230686E-13B7-4BAE-8D2A-93DF17DC096C}" destId="{264D85CE-B739-40C9-81A6-A4266F8BD508}" srcOrd="2" destOrd="0" parTransId="{F9EA2F9B-1170-40BD-A7CB-E36E4E52929D}" sibTransId="{2D9E16C9-3146-4AA8-8AB5-7FE433384AE7}"/>
    <dgm:cxn modelId="{013CC827-6075-48B8-8230-CFF56C2D05F3}" srcId="{B230686E-13B7-4BAE-8D2A-93DF17DC096C}" destId="{23559714-4D1E-4A77-8DA4-B8A1A9004394}" srcOrd="3" destOrd="0" parTransId="{AA847AC0-C774-437B-A4C6-4B4BA66276CE}" sibTransId="{2A8B2F66-F112-4BD1-8570-8CA46D461B79}"/>
    <dgm:cxn modelId="{A325CF36-8CD3-4E61-9AE9-4ED3CE4A9FD8}" type="presOf" srcId="{23559714-4D1E-4A77-8DA4-B8A1A9004394}" destId="{4271EFFE-3A65-4670-893B-CA1BCEA7DAC6}" srcOrd="1" destOrd="0" presId="urn:microsoft.com/office/officeart/2005/8/layout/vProcess5"/>
    <dgm:cxn modelId="{599AC53A-31C6-4C38-AFC4-8D6F2C2B9F51}" type="presOf" srcId="{B230686E-13B7-4BAE-8D2A-93DF17DC096C}" destId="{8B8F5C4A-1ACE-4F20-9152-B64958556746}" srcOrd="0" destOrd="0" presId="urn:microsoft.com/office/officeart/2005/8/layout/vProcess5"/>
    <dgm:cxn modelId="{76E93E6D-106C-4E00-B223-63BA75AD873E}" srcId="{B230686E-13B7-4BAE-8D2A-93DF17DC096C}" destId="{C1FCEB40-EABD-445F-AFB7-52BF5B557298}" srcOrd="0" destOrd="0" parTransId="{2D7FE63D-C635-4054-9030-201DDB5A173A}" sibTransId="{CA0FA174-0C1B-4431-94A1-8FBEFF27D7E2}"/>
    <dgm:cxn modelId="{0AE73D76-03D0-4589-A4A6-61F75943FC6B}" srcId="{B230686E-13B7-4BAE-8D2A-93DF17DC096C}" destId="{A0E45ED9-2760-4AC4-83FC-4EDD6187486C}" srcOrd="4" destOrd="0" parTransId="{1BE6FDA5-5B35-4BA4-A387-A56C591C2124}" sibTransId="{B5E0C4F1-5BF8-44DF-A16C-00FA0C445FDB}"/>
    <dgm:cxn modelId="{C98BB17D-23A3-4569-9E9B-16E17B3DF16B}" srcId="{B230686E-13B7-4BAE-8D2A-93DF17DC096C}" destId="{165053D1-6D89-41E3-A61F-E74FB8B08AD9}" srcOrd="1" destOrd="0" parTransId="{CE04CE1F-FA71-4316-9A2D-4E056A8E3D56}" sibTransId="{89B59D8D-3962-4101-986A-FBFCFCFE3093}"/>
    <dgm:cxn modelId="{A4165D8F-BE55-4A6C-B787-C98F677C86B3}" type="presOf" srcId="{CA0FA174-0C1B-4431-94A1-8FBEFF27D7E2}" destId="{A4649053-7DFD-4F58-82E6-3EC073D8246D}" srcOrd="0" destOrd="0" presId="urn:microsoft.com/office/officeart/2005/8/layout/vProcess5"/>
    <dgm:cxn modelId="{51FE2F99-DEE5-4D71-AA39-83E719797929}" type="presOf" srcId="{165053D1-6D89-41E3-A61F-E74FB8B08AD9}" destId="{987DC391-13B5-4182-AA4C-17AFCAB7B14C}" srcOrd="1" destOrd="0" presId="urn:microsoft.com/office/officeart/2005/8/layout/vProcess5"/>
    <dgm:cxn modelId="{52F1EFAE-7870-466B-B301-8E77B8754127}" type="presOf" srcId="{C1FCEB40-EABD-445F-AFB7-52BF5B557298}" destId="{8775D393-06D4-4605-B78B-14AF66D7DFC5}" srcOrd="1" destOrd="0" presId="urn:microsoft.com/office/officeart/2005/8/layout/vProcess5"/>
    <dgm:cxn modelId="{D3F223C7-C273-474D-AEC4-4D087A0A98D5}" type="presOf" srcId="{A0E45ED9-2760-4AC4-83FC-4EDD6187486C}" destId="{D7EBEEFF-ECA4-468F-A7BC-8B63257E5CC6}" srcOrd="1" destOrd="0" presId="urn:microsoft.com/office/officeart/2005/8/layout/vProcess5"/>
    <dgm:cxn modelId="{9AE194CB-9031-4D19-81F7-050CB0D5810C}" type="presOf" srcId="{C1FCEB40-EABD-445F-AFB7-52BF5B557298}" destId="{C3A604EC-D68D-4078-9793-34D58A27B801}" srcOrd="0" destOrd="0" presId="urn:microsoft.com/office/officeart/2005/8/layout/vProcess5"/>
    <dgm:cxn modelId="{D772F3CC-8AF1-43BB-BD7B-1F3FF3E25968}" type="presOf" srcId="{264D85CE-B739-40C9-81A6-A4266F8BD508}" destId="{32B8EA04-F61F-4DB7-96CC-0870B8A0032F}" srcOrd="0" destOrd="0" presId="urn:microsoft.com/office/officeart/2005/8/layout/vProcess5"/>
    <dgm:cxn modelId="{DFC673D2-D65C-4D9D-9098-7A2DE9115662}" type="presOf" srcId="{89B59D8D-3962-4101-986A-FBFCFCFE3093}" destId="{14F246AA-8B4E-4809-8F66-8507A82CEC39}" srcOrd="0" destOrd="0" presId="urn:microsoft.com/office/officeart/2005/8/layout/vProcess5"/>
    <dgm:cxn modelId="{825F23DC-226B-4BC8-9E9E-AD0DD3DF7789}" type="presOf" srcId="{2D9E16C9-3146-4AA8-8AB5-7FE433384AE7}" destId="{EB3DBF81-B07F-42C1-93D2-6BD361B77D82}" srcOrd="0" destOrd="0" presId="urn:microsoft.com/office/officeart/2005/8/layout/vProcess5"/>
    <dgm:cxn modelId="{96A46DE4-18D8-4B52-A516-8369E9E9F001}" type="presOf" srcId="{2A8B2F66-F112-4BD1-8570-8CA46D461B79}" destId="{ED0D5A2F-EC97-4635-8EE3-3A08A2A49321}" srcOrd="0" destOrd="0" presId="urn:microsoft.com/office/officeart/2005/8/layout/vProcess5"/>
    <dgm:cxn modelId="{DA6B8FF7-9E49-4432-BC67-6B20722A6FB3}" type="presOf" srcId="{264D85CE-B739-40C9-81A6-A4266F8BD508}" destId="{3F0B4BA2-A2FC-4444-85B4-4EFEB2647A63}" srcOrd="1" destOrd="0" presId="urn:microsoft.com/office/officeart/2005/8/layout/vProcess5"/>
    <dgm:cxn modelId="{6E0E7FF5-CCAC-47D6-BADF-813FCEE4FAD6}" type="presParOf" srcId="{8B8F5C4A-1ACE-4F20-9152-B64958556746}" destId="{C3135EA3-1652-4106-AA3A-18931DB96780}" srcOrd="0" destOrd="0" presId="urn:microsoft.com/office/officeart/2005/8/layout/vProcess5"/>
    <dgm:cxn modelId="{7AA7253F-1DE5-4376-8EAF-5E4106486C33}" type="presParOf" srcId="{8B8F5C4A-1ACE-4F20-9152-B64958556746}" destId="{C3A604EC-D68D-4078-9793-34D58A27B801}" srcOrd="1" destOrd="0" presId="urn:microsoft.com/office/officeart/2005/8/layout/vProcess5"/>
    <dgm:cxn modelId="{FF067D62-8AB4-45C5-A785-ABE2303915CB}" type="presParOf" srcId="{8B8F5C4A-1ACE-4F20-9152-B64958556746}" destId="{62772526-3639-4163-86F7-6CF65F1A524D}" srcOrd="2" destOrd="0" presId="urn:microsoft.com/office/officeart/2005/8/layout/vProcess5"/>
    <dgm:cxn modelId="{A66EF10A-7D6A-482B-9946-69BE91A27043}" type="presParOf" srcId="{8B8F5C4A-1ACE-4F20-9152-B64958556746}" destId="{32B8EA04-F61F-4DB7-96CC-0870B8A0032F}" srcOrd="3" destOrd="0" presId="urn:microsoft.com/office/officeart/2005/8/layout/vProcess5"/>
    <dgm:cxn modelId="{08B54360-2580-4289-BF6B-8944DC6A48AE}" type="presParOf" srcId="{8B8F5C4A-1ACE-4F20-9152-B64958556746}" destId="{67118B3A-2557-4332-B8CE-341D82FE9451}" srcOrd="4" destOrd="0" presId="urn:microsoft.com/office/officeart/2005/8/layout/vProcess5"/>
    <dgm:cxn modelId="{2BF46BC3-03C3-4F0A-A7F4-DBF7F627DB7A}" type="presParOf" srcId="{8B8F5C4A-1ACE-4F20-9152-B64958556746}" destId="{DC4F9893-E455-4B57-853C-F75E78652466}" srcOrd="5" destOrd="0" presId="urn:microsoft.com/office/officeart/2005/8/layout/vProcess5"/>
    <dgm:cxn modelId="{33468BD2-0471-41EC-B413-9C081AC06BFF}" type="presParOf" srcId="{8B8F5C4A-1ACE-4F20-9152-B64958556746}" destId="{A4649053-7DFD-4F58-82E6-3EC073D8246D}" srcOrd="6" destOrd="0" presId="urn:microsoft.com/office/officeart/2005/8/layout/vProcess5"/>
    <dgm:cxn modelId="{B34CD796-8165-4237-BEFE-3C095E41FF27}" type="presParOf" srcId="{8B8F5C4A-1ACE-4F20-9152-B64958556746}" destId="{14F246AA-8B4E-4809-8F66-8507A82CEC39}" srcOrd="7" destOrd="0" presId="urn:microsoft.com/office/officeart/2005/8/layout/vProcess5"/>
    <dgm:cxn modelId="{BAC39969-FD7D-4944-B7CD-23172CAF38CE}" type="presParOf" srcId="{8B8F5C4A-1ACE-4F20-9152-B64958556746}" destId="{EB3DBF81-B07F-42C1-93D2-6BD361B77D82}" srcOrd="8" destOrd="0" presId="urn:microsoft.com/office/officeart/2005/8/layout/vProcess5"/>
    <dgm:cxn modelId="{C24C7BD2-ABDD-4800-8B9B-9071D087AE13}" type="presParOf" srcId="{8B8F5C4A-1ACE-4F20-9152-B64958556746}" destId="{ED0D5A2F-EC97-4635-8EE3-3A08A2A49321}" srcOrd="9" destOrd="0" presId="urn:microsoft.com/office/officeart/2005/8/layout/vProcess5"/>
    <dgm:cxn modelId="{F86CDE57-9DD2-4B63-8111-033F4CAA0D8E}" type="presParOf" srcId="{8B8F5C4A-1ACE-4F20-9152-B64958556746}" destId="{8775D393-06D4-4605-B78B-14AF66D7DFC5}" srcOrd="10" destOrd="0" presId="urn:microsoft.com/office/officeart/2005/8/layout/vProcess5"/>
    <dgm:cxn modelId="{40408280-C927-4F15-A16F-28EEBC401203}" type="presParOf" srcId="{8B8F5C4A-1ACE-4F20-9152-B64958556746}" destId="{987DC391-13B5-4182-AA4C-17AFCAB7B14C}" srcOrd="11" destOrd="0" presId="urn:microsoft.com/office/officeart/2005/8/layout/vProcess5"/>
    <dgm:cxn modelId="{B86573CB-D45E-44F4-8828-255F1BA261D6}" type="presParOf" srcId="{8B8F5C4A-1ACE-4F20-9152-B64958556746}" destId="{3F0B4BA2-A2FC-4444-85B4-4EFEB2647A63}" srcOrd="12" destOrd="0" presId="urn:microsoft.com/office/officeart/2005/8/layout/vProcess5"/>
    <dgm:cxn modelId="{CE2B3E5C-EEFA-41A5-AE07-32EBA2210874}" type="presParOf" srcId="{8B8F5C4A-1ACE-4F20-9152-B64958556746}" destId="{4271EFFE-3A65-4670-893B-CA1BCEA7DAC6}" srcOrd="13" destOrd="0" presId="urn:microsoft.com/office/officeart/2005/8/layout/vProcess5"/>
    <dgm:cxn modelId="{4A4D05F9-2FD2-4006-8EF0-81252833C3F1}" type="presParOf" srcId="{8B8F5C4A-1ACE-4F20-9152-B64958556746}" destId="{D7EBEEFF-ECA4-468F-A7BC-8B63257E5CC6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B0F133-002A-46AE-94ED-4A56A69751AD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9632265D-36E7-46EE-98E2-27F0C687865E}">
      <dgm:prSet/>
      <dgm:spPr/>
      <dgm:t>
        <a:bodyPr/>
        <a:lstStyle/>
        <a:p>
          <a:r>
            <a:rPr lang="it-IT"/>
            <a:t>Attualità</a:t>
          </a:r>
          <a:endParaRPr lang="en-US"/>
        </a:p>
      </dgm:t>
    </dgm:pt>
    <dgm:pt modelId="{9485E31E-28CC-4C46-8314-2054D561859E}" type="parTrans" cxnId="{531870F6-7FFE-4D9F-9496-D3B0334A292A}">
      <dgm:prSet/>
      <dgm:spPr/>
      <dgm:t>
        <a:bodyPr/>
        <a:lstStyle/>
        <a:p>
          <a:endParaRPr lang="en-US"/>
        </a:p>
      </dgm:t>
    </dgm:pt>
    <dgm:pt modelId="{93C17EC0-9318-43D5-A566-E9C5B6D77B6D}" type="sibTrans" cxnId="{531870F6-7FFE-4D9F-9496-D3B0334A292A}">
      <dgm:prSet/>
      <dgm:spPr/>
      <dgm:t>
        <a:bodyPr/>
        <a:lstStyle/>
        <a:p>
          <a:endParaRPr lang="en-US"/>
        </a:p>
      </dgm:t>
    </dgm:pt>
    <dgm:pt modelId="{9AE77CAE-CC97-4552-ABE1-B0BCDD6D3818}">
      <dgm:prSet/>
      <dgm:spPr/>
      <dgm:t>
        <a:bodyPr/>
        <a:lstStyle/>
        <a:p>
          <a:r>
            <a:rPr lang="it-IT"/>
            <a:t>Interesse per il lettore</a:t>
          </a:r>
          <a:endParaRPr lang="en-US"/>
        </a:p>
      </dgm:t>
    </dgm:pt>
    <dgm:pt modelId="{FAC4BCA2-1299-459A-A592-35C7DEF3948E}" type="parTrans" cxnId="{7ADBD5B1-F45B-4E8A-B2B8-E6F87E37B0C0}">
      <dgm:prSet/>
      <dgm:spPr/>
      <dgm:t>
        <a:bodyPr/>
        <a:lstStyle/>
        <a:p>
          <a:endParaRPr lang="en-US"/>
        </a:p>
      </dgm:t>
    </dgm:pt>
    <dgm:pt modelId="{ED16EB3E-31A3-438F-ABD3-205223EB871C}" type="sibTrans" cxnId="{7ADBD5B1-F45B-4E8A-B2B8-E6F87E37B0C0}">
      <dgm:prSet/>
      <dgm:spPr/>
      <dgm:t>
        <a:bodyPr/>
        <a:lstStyle/>
        <a:p>
          <a:endParaRPr lang="en-US"/>
        </a:p>
      </dgm:t>
    </dgm:pt>
    <dgm:pt modelId="{D49228D2-C25F-4368-A26B-D30F1FB44B62}">
      <dgm:prSet/>
      <dgm:spPr/>
      <dgm:t>
        <a:bodyPr/>
        <a:lstStyle/>
        <a:p>
          <a:r>
            <a:rPr lang="it-IT"/>
            <a:t>Tema di ampio respiro</a:t>
          </a:r>
          <a:endParaRPr lang="en-US"/>
        </a:p>
      </dgm:t>
    </dgm:pt>
    <dgm:pt modelId="{43321F90-D247-4BA1-A505-65E9E2C2F4F9}" type="parTrans" cxnId="{F4F9B00A-4DA5-4779-981A-E31920B8F82A}">
      <dgm:prSet/>
      <dgm:spPr/>
      <dgm:t>
        <a:bodyPr/>
        <a:lstStyle/>
        <a:p>
          <a:endParaRPr lang="en-US"/>
        </a:p>
      </dgm:t>
    </dgm:pt>
    <dgm:pt modelId="{54E5F479-C077-4CAF-A661-C779C2C4AAF1}" type="sibTrans" cxnId="{F4F9B00A-4DA5-4779-981A-E31920B8F82A}">
      <dgm:prSet/>
      <dgm:spPr/>
      <dgm:t>
        <a:bodyPr/>
        <a:lstStyle/>
        <a:p>
          <a:endParaRPr lang="en-US"/>
        </a:p>
      </dgm:t>
    </dgm:pt>
    <dgm:pt modelId="{F5C25D17-7784-449A-8DBB-8C50BDBD0E4E}" type="pres">
      <dgm:prSet presAssocID="{84B0F133-002A-46AE-94ED-4A56A69751AD}" presName="vert0" presStyleCnt="0">
        <dgm:presLayoutVars>
          <dgm:dir/>
          <dgm:animOne val="branch"/>
          <dgm:animLvl val="lvl"/>
        </dgm:presLayoutVars>
      </dgm:prSet>
      <dgm:spPr/>
    </dgm:pt>
    <dgm:pt modelId="{3898675D-81DA-4331-96D4-FE6FA1A54FAE}" type="pres">
      <dgm:prSet presAssocID="{9632265D-36E7-46EE-98E2-27F0C687865E}" presName="thickLine" presStyleLbl="alignNode1" presStyleIdx="0" presStyleCnt="3"/>
      <dgm:spPr/>
    </dgm:pt>
    <dgm:pt modelId="{C2422D60-A722-47D5-8991-9086702653C0}" type="pres">
      <dgm:prSet presAssocID="{9632265D-36E7-46EE-98E2-27F0C687865E}" presName="horz1" presStyleCnt="0"/>
      <dgm:spPr/>
    </dgm:pt>
    <dgm:pt modelId="{257328F4-F73D-48D6-848D-04BAF3963C34}" type="pres">
      <dgm:prSet presAssocID="{9632265D-36E7-46EE-98E2-27F0C687865E}" presName="tx1" presStyleLbl="revTx" presStyleIdx="0" presStyleCnt="3"/>
      <dgm:spPr/>
    </dgm:pt>
    <dgm:pt modelId="{7BF5DD89-089C-4656-98CD-6ECB7EBB96A2}" type="pres">
      <dgm:prSet presAssocID="{9632265D-36E7-46EE-98E2-27F0C687865E}" presName="vert1" presStyleCnt="0"/>
      <dgm:spPr/>
    </dgm:pt>
    <dgm:pt modelId="{EDE94B4C-4743-48B3-BB2C-3C952A0E381E}" type="pres">
      <dgm:prSet presAssocID="{9AE77CAE-CC97-4552-ABE1-B0BCDD6D3818}" presName="thickLine" presStyleLbl="alignNode1" presStyleIdx="1" presStyleCnt="3"/>
      <dgm:spPr/>
    </dgm:pt>
    <dgm:pt modelId="{9F6DA6D8-CDFE-4CDA-B490-CD62BD652882}" type="pres">
      <dgm:prSet presAssocID="{9AE77CAE-CC97-4552-ABE1-B0BCDD6D3818}" presName="horz1" presStyleCnt="0"/>
      <dgm:spPr/>
    </dgm:pt>
    <dgm:pt modelId="{3B5B9CE1-CFEF-430B-A5B9-EEC37C49E5C2}" type="pres">
      <dgm:prSet presAssocID="{9AE77CAE-CC97-4552-ABE1-B0BCDD6D3818}" presName="tx1" presStyleLbl="revTx" presStyleIdx="1" presStyleCnt="3"/>
      <dgm:spPr/>
    </dgm:pt>
    <dgm:pt modelId="{94AC709C-9B01-4A81-AFE4-245662130A41}" type="pres">
      <dgm:prSet presAssocID="{9AE77CAE-CC97-4552-ABE1-B0BCDD6D3818}" presName="vert1" presStyleCnt="0"/>
      <dgm:spPr/>
    </dgm:pt>
    <dgm:pt modelId="{B7911DB3-2590-483C-A7B5-27536571ECB8}" type="pres">
      <dgm:prSet presAssocID="{D49228D2-C25F-4368-A26B-D30F1FB44B62}" presName="thickLine" presStyleLbl="alignNode1" presStyleIdx="2" presStyleCnt="3"/>
      <dgm:spPr/>
    </dgm:pt>
    <dgm:pt modelId="{8C890E39-48FD-4089-935C-5C2667162E11}" type="pres">
      <dgm:prSet presAssocID="{D49228D2-C25F-4368-A26B-D30F1FB44B62}" presName="horz1" presStyleCnt="0"/>
      <dgm:spPr/>
    </dgm:pt>
    <dgm:pt modelId="{57E740C9-2005-4E21-B638-80F91E780091}" type="pres">
      <dgm:prSet presAssocID="{D49228D2-C25F-4368-A26B-D30F1FB44B62}" presName="tx1" presStyleLbl="revTx" presStyleIdx="2" presStyleCnt="3"/>
      <dgm:spPr/>
    </dgm:pt>
    <dgm:pt modelId="{73E30612-F86A-4281-98DB-1CC2F6C47118}" type="pres">
      <dgm:prSet presAssocID="{D49228D2-C25F-4368-A26B-D30F1FB44B62}" presName="vert1" presStyleCnt="0"/>
      <dgm:spPr/>
    </dgm:pt>
  </dgm:ptLst>
  <dgm:cxnLst>
    <dgm:cxn modelId="{F4F9B00A-4DA5-4779-981A-E31920B8F82A}" srcId="{84B0F133-002A-46AE-94ED-4A56A69751AD}" destId="{D49228D2-C25F-4368-A26B-D30F1FB44B62}" srcOrd="2" destOrd="0" parTransId="{43321F90-D247-4BA1-A505-65E9E2C2F4F9}" sibTransId="{54E5F479-C077-4CAF-A661-C779C2C4AAF1}"/>
    <dgm:cxn modelId="{5585F851-D5A5-4B62-B730-B22E71352B60}" type="presOf" srcId="{9632265D-36E7-46EE-98E2-27F0C687865E}" destId="{257328F4-F73D-48D6-848D-04BAF3963C34}" srcOrd="0" destOrd="0" presId="urn:microsoft.com/office/officeart/2008/layout/LinedList"/>
    <dgm:cxn modelId="{A16D8499-093E-477E-A039-4BDBBDD482B1}" type="presOf" srcId="{9AE77CAE-CC97-4552-ABE1-B0BCDD6D3818}" destId="{3B5B9CE1-CFEF-430B-A5B9-EEC37C49E5C2}" srcOrd="0" destOrd="0" presId="urn:microsoft.com/office/officeart/2008/layout/LinedList"/>
    <dgm:cxn modelId="{7ADBD5B1-F45B-4E8A-B2B8-E6F87E37B0C0}" srcId="{84B0F133-002A-46AE-94ED-4A56A69751AD}" destId="{9AE77CAE-CC97-4552-ABE1-B0BCDD6D3818}" srcOrd="1" destOrd="0" parTransId="{FAC4BCA2-1299-459A-A592-35C7DEF3948E}" sibTransId="{ED16EB3E-31A3-438F-ABD3-205223EB871C}"/>
    <dgm:cxn modelId="{BB1815EB-E9A1-4CEA-A13F-1501E9045EA3}" type="presOf" srcId="{D49228D2-C25F-4368-A26B-D30F1FB44B62}" destId="{57E740C9-2005-4E21-B638-80F91E780091}" srcOrd="0" destOrd="0" presId="urn:microsoft.com/office/officeart/2008/layout/LinedList"/>
    <dgm:cxn modelId="{96456AF3-8841-4D20-BEEF-19A6A85C2F7D}" type="presOf" srcId="{84B0F133-002A-46AE-94ED-4A56A69751AD}" destId="{F5C25D17-7784-449A-8DBB-8C50BDBD0E4E}" srcOrd="0" destOrd="0" presId="urn:microsoft.com/office/officeart/2008/layout/LinedList"/>
    <dgm:cxn modelId="{531870F6-7FFE-4D9F-9496-D3B0334A292A}" srcId="{84B0F133-002A-46AE-94ED-4A56A69751AD}" destId="{9632265D-36E7-46EE-98E2-27F0C687865E}" srcOrd="0" destOrd="0" parTransId="{9485E31E-28CC-4C46-8314-2054D561859E}" sibTransId="{93C17EC0-9318-43D5-A566-E9C5B6D77B6D}"/>
    <dgm:cxn modelId="{5F3C11E1-8894-48AE-B282-A0E84D6CECB5}" type="presParOf" srcId="{F5C25D17-7784-449A-8DBB-8C50BDBD0E4E}" destId="{3898675D-81DA-4331-96D4-FE6FA1A54FAE}" srcOrd="0" destOrd="0" presId="urn:microsoft.com/office/officeart/2008/layout/LinedList"/>
    <dgm:cxn modelId="{076557BC-A4E8-4B0A-A19A-7E308FA2819C}" type="presParOf" srcId="{F5C25D17-7784-449A-8DBB-8C50BDBD0E4E}" destId="{C2422D60-A722-47D5-8991-9086702653C0}" srcOrd="1" destOrd="0" presId="urn:microsoft.com/office/officeart/2008/layout/LinedList"/>
    <dgm:cxn modelId="{7CAAF44C-F3F8-4A6B-B8C2-9BC754FBB73C}" type="presParOf" srcId="{C2422D60-A722-47D5-8991-9086702653C0}" destId="{257328F4-F73D-48D6-848D-04BAF3963C34}" srcOrd="0" destOrd="0" presId="urn:microsoft.com/office/officeart/2008/layout/LinedList"/>
    <dgm:cxn modelId="{40C09299-8E6B-4A2E-A7B9-718271D44782}" type="presParOf" srcId="{C2422D60-A722-47D5-8991-9086702653C0}" destId="{7BF5DD89-089C-4656-98CD-6ECB7EBB96A2}" srcOrd="1" destOrd="0" presId="urn:microsoft.com/office/officeart/2008/layout/LinedList"/>
    <dgm:cxn modelId="{39E4F1DB-6529-4B5C-BBBF-481F858BDC8F}" type="presParOf" srcId="{F5C25D17-7784-449A-8DBB-8C50BDBD0E4E}" destId="{EDE94B4C-4743-48B3-BB2C-3C952A0E381E}" srcOrd="2" destOrd="0" presId="urn:microsoft.com/office/officeart/2008/layout/LinedList"/>
    <dgm:cxn modelId="{AA7162B8-51A3-43D7-BB88-395BC5380944}" type="presParOf" srcId="{F5C25D17-7784-449A-8DBB-8C50BDBD0E4E}" destId="{9F6DA6D8-CDFE-4CDA-B490-CD62BD652882}" srcOrd="3" destOrd="0" presId="urn:microsoft.com/office/officeart/2008/layout/LinedList"/>
    <dgm:cxn modelId="{BD259EC5-CFD6-4DF0-AD8D-E6F45F61C1F8}" type="presParOf" srcId="{9F6DA6D8-CDFE-4CDA-B490-CD62BD652882}" destId="{3B5B9CE1-CFEF-430B-A5B9-EEC37C49E5C2}" srcOrd="0" destOrd="0" presId="urn:microsoft.com/office/officeart/2008/layout/LinedList"/>
    <dgm:cxn modelId="{D88BFD20-07D7-4F1B-855F-CA2A0C522E58}" type="presParOf" srcId="{9F6DA6D8-CDFE-4CDA-B490-CD62BD652882}" destId="{94AC709C-9B01-4A81-AFE4-245662130A41}" srcOrd="1" destOrd="0" presId="urn:microsoft.com/office/officeart/2008/layout/LinedList"/>
    <dgm:cxn modelId="{49923BDA-3FBC-4EE9-ACBA-1D7FB83861B7}" type="presParOf" srcId="{F5C25D17-7784-449A-8DBB-8C50BDBD0E4E}" destId="{B7911DB3-2590-483C-A7B5-27536571ECB8}" srcOrd="4" destOrd="0" presId="urn:microsoft.com/office/officeart/2008/layout/LinedList"/>
    <dgm:cxn modelId="{BB492147-FFA3-416C-8205-A56B6A059EEB}" type="presParOf" srcId="{F5C25D17-7784-449A-8DBB-8C50BDBD0E4E}" destId="{8C890E39-48FD-4089-935C-5C2667162E11}" srcOrd="5" destOrd="0" presId="urn:microsoft.com/office/officeart/2008/layout/LinedList"/>
    <dgm:cxn modelId="{CE7AD3A5-D9AF-4274-AC81-0D193E907681}" type="presParOf" srcId="{8C890E39-48FD-4089-935C-5C2667162E11}" destId="{57E740C9-2005-4E21-B638-80F91E780091}" srcOrd="0" destOrd="0" presId="urn:microsoft.com/office/officeart/2008/layout/LinedList"/>
    <dgm:cxn modelId="{DB55A071-1C0F-492F-97DB-BC721A13C64B}" type="presParOf" srcId="{8C890E39-48FD-4089-935C-5C2667162E11}" destId="{73E30612-F86A-4281-98DB-1CC2F6C4711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F31BBE-AFDA-4884-91E5-D1D70C5485EC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AA965C97-4432-415B-8F9E-27F21C930483}">
      <dgm:prSet/>
      <dgm:spPr/>
      <dgm:t>
        <a:bodyPr/>
        <a:lstStyle/>
        <a:p>
          <a:r>
            <a:rPr lang="it-IT" dirty="0"/>
            <a:t>Perderci tempo (e denaro)</a:t>
          </a:r>
          <a:endParaRPr lang="en-US" dirty="0"/>
        </a:p>
      </dgm:t>
    </dgm:pt>
    <dgm:pt modelId="{186F3D7A-E627-4B36-B478-DA75D755C223}" type="parTrans" cxnId="{545B1C8C-D83A-42C3-8473-814243798F70}">
      <dgm:prSet/>
      <dgm:spPr/>
      <dgm:t>
        <a:bodyPr/>
        <a:lstStyle/>
        <a:p>
          <a:endParaRPr lang="en-US"/>
        </a:p>
      </dgm:t>
    </dgm:pt>
    <dgm:pt modelId="{5E75E381-8C63-4650-B0AE-4FC4A95C3F56}" type="sibTrans" cxnId="{545B1C8C-D83A-42C3-8473-814243798F70}">
      <dgm:prSet/>
      <dgm:spPr/>
      <dgm:t>
        <a:bodyPr/>
        <a:lstStyle/>
        <a:p>
          <a:endParaRPr lang="en-US"/>
        </a:p>
      </dgm:t>
    </dgm:pt>
    <dgm:pt modelId="{5BC508ED-5D45-4E6F-BBC8-295215789825}">
      <dgm:prSet/>
      <dgm:spPr/>
      <dgm:t>
        <a:bodyPr/>
        <a:lstStyle/>
        <a:p>
          <a:r>
            <a:rPr lang="it-IT" dirty="0"/>
            <a:t>Diversificare le fonti</a:t>
          </a:r>
          <a:endParaRPr lang="en-US" dirty="0"/>
        </a:p>
      </dgm:t>
    </dgm:pt>
    <dgm:pt modelId="{2B379B0D-06F0-49FB-8E00-E6892ED8A2D7}" type="parTrans" cxnId="{B0A8ABF5-168A-4F89-9254-2FD3D61DEC40}">
      <dgm:prSet/>
      <dgm:spPr/>
      <dgm:t>
        <a:bodyPr/>
        <a:lstStyle/>
        <a:p>
          <a:endParaRPr lang="en-US"/>
        </a:p>
      </dgm:t>
    </dgm:pt>
    <dgm:pt modelId="{48BF7625-AF50-4461-B2FE-8AFB856ABE15}" type="sibTrans" cxnId="{B0A8ABF5-168A-4F89-9254-2FD3D61DEC40}">
      <dgm:prSet/>
      <dgm:spPr/>
      <dgm:t>
        <a:bodyPr/>
        <a:lstStyle/>
        <a:p>
          <a:endParaRPr lang="en-US"/>
        </a:p>
      </dgm:t>
    </dgm:pt>
    <dgm:pt modelId="{EAEC1A53-E94C-4724-9AEB-46997539A86E}">
      <dgm:prSet/>
      <dgm:spPr/>
      <dgm:t>
        <a:bodyPr/>
        <a:lstStyle/>
        <a:p>
          <a:r>
            <a:rPr lang="it-IT" dirty="0"/>
            <a:t>Guardare in più direzioni</a:t>
          </a:r>
          <a:endParaRPr lang="en-US" dirty="0"/>
        </a:p>
      </dgm:t>
    </dgm:pt>
    <dgm:pt modelId="{4A602FE2-2B9C-4ACB-ADE6-C0C932539B36}" type="parTrans" cxnId="{0C161D02-9FD6-4206-8CA2-57B46BAA22EF}">
      <dgm:prSet/>
      <dgm:spPr/>
      <dgm:t>
        <a:bodyPr/>
        <a:lstStyle/>
        <a:p>
          <a:endParaRPr lang="en-US"/>
        </a:p>
      </dgm:t>
    </dgm:pt>
    <dgm:pt modelId="{E34AC1FE-1F95-4A07-AF48-7C359D0F2AF9}" type="sibTrans" cxnId="{0C161D02-9FD6-4206-8CA2-57B46BAA22EF}">
      <dgm:prSet/>
      <dgm:spPr/>
      <dgm:t>
        <a:bodyPr/>
        <a:lstStyle/>
        <a:p>
          <a:endParaRPr lang="en-US"/>
        </a:p>
      </dgm:t>
    </dgm:pt>
    <dgm:pt modelId="{74B09AA7-7F2A-4750-A32B-94B9262E55FE}">
      <dgm:prSet/>
      <dgm:spPr/>
      <dgm:t>
        <a:bodyPr/>
        <a:lstStyle/>
        <a:p>
          <a:r>
            <a:rPr lang="it-IT" dirty="0"/>
            <a:t>Sentire più persone </a:t>
          </a:r>
          <a:endParaRPr lang="en-US" dirty="0"/>
        </a:p>
      </dgm:t>
    </dgm:pt>
    <dgm:pt modelId="{918F0934-642F-49BF-8ADE-69DFB22D4C71}" type="sibTrans" cxnId="{C3238891-F042-40BD-96EF-46B96C7AF8A8}">
      <dgm:prSet/>
      <dgm:spPr/>
      <dgm:t>
        <a:bodyPr/>
        <a:lstStyle/>
        <a:p>
          <a:endParaRPr lang="en-US"/>
        </a:p>
      </dgm:t>
    </dgm:pt>
    <dgm:pt modelId="{50927985-3C9D-408D-9D69-24E636C30614}" type="parTrans" cxnId="{C3238891-F042-40BD-96EF-46B96C7AF8A8}">
      <dgm:prSet/>
      <dgm:spPr/>
      <dgm:t>
        <a:bodyPr/>
        <a:lstStyle/>
        <a:p>
          <a:endParaRPr lang="en-US"/>
        </a:p>
      </dgm:t>
    </dgm:pt>
    <dgm:pt modelId="{29B06676-2D93-41EA-82CA-546F9E710E69}" type="pres">
      <dgm:prSet presAssocID="{95F31BBE-AFDA-4884-91E5-D1D70C5485EC}" presName="linear" presStyleCnt="0">
        <dgm:presLayoutVars>
          <dgm:animLvl val="lvl"/>
          <dgm:resizeHandles val="exact"/>
        </dgm:presLayoutVars>
      </dgm:prSet>
      <dgm:spPr/>
    </dgm:pt>
    <dgm:pt modelId="{3F49D4BB-C19C-431F-9F5A-107ED7751E37}" type="pres">
      <dgm:prSet presAssocID="{74B09AA7-7F2A-4750-A32B-94B9262E55FE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7BE23840-CC70-4148-AE85-18D240F3F63C}" type="pres">
      <dgm:prSet presAssocID="{918F0934-642F-49BF-8ADE-69DFB22D4C71}" presName="spacer" presStyleCnt="0"/>
      <dgm:spPr/>
    </dgm:pt>
    <dgm:pt modelId="{9B394D4A-6B6E-4BCE-B5D2-B33CA349E2C3}" type="pres">
      <dgm:prSet presAssocID="{AA965C97-4432-415B-8F9E-27F21C930483}" presName="parentText" presStyleLbl="node1" presStyleIdx="1" presStyleCnt="4" custLinFactY="286218" custLinFactNeighborY="300000">
        <dgm:presLayoutVars>
          <dgm:chMax val="0"/>
          <dgm:bulletEnabled val="1"/>
        </dgm:presLayoutVars>
      </dgm:prSet>
      <dgm:spPr/>
    </dgm:pt>
    <dgm:pt modelId="{989D6203-8DBC-4B18-94E3-8B6009CAD587}" type="pres">
      <dgm:prSet presAssocID="{5E75E381-8C63-4650-B0AE-4FC4A95C3F56}" presName="spacer" presStyleCnt="0"/>
      <dgm:spPr/>
    </dgm:pt>
    <dgm:pt modelId="{34A3B5EB-D117-4C8A-AF85-702E5BC9BBA1}" type="pres">
      <dgm:prSet presAssocID="{5BC508ED-5D45-4E6F-BBC8-295215789825}" presName="parentText" presStyleLbl="node1" presStyleIdx="2" presStyleCnt="4" custLinFactY="-100000" custLinFactNeighborY="-102870">
        <dgm:presLayoutVars>
          <dgm:chMax val="0"/>
          <dgm:bulletEnabled val="1"/>
        </dgm:presLayoutVars>
      </dgm:prSet>
      <dgm:spPr/>
    </dgm:pt>
    <dgm:pt modelId="{3DBA376B-66C2-4E83-B74C-D480240CB681}" type="pres">
      <dgm:prSet presAssocID="{48BF7625-AF50-4461-B2FE-8AFB856ABE15}" presName="spacer" presStyleCnt="0"/>
      <dgm:spPr/>
    </dgm:pt>
    <dgm:pt modelId="{0BE97347-F6D0-4FE4-B2C3-C21880BE35A6}" type="pres">
      <dgm:prSet presAssocID="{EAEC1A53-E94C-4724-9AEB-46997539A86E}" presName="parentText" presStyleLbl="node1" presStyleIdx="3" presStyleCnt="4" custLinFactY="-100000" custLinFactNeighborY="-132893">
        <dgm:presLayoutVars>
          <dgm:chMax val="0"/>
          <dgm:bulletEnabled val="1"/>
        </dgm:presLayoutVars>
      </dgm:prSet>
      <dgm:spPr/>
    </dgm:pt>
  </dgm:ptLst>
  <dgm:cxnLst>
    <dgm:cxn modelId="{0C161D02-9FD6-4206-8CA2-57B46BAA22EF}" srcId="{95F31BBE-AFDA-4884-91E5-D1D70C5485EC}" destId="{EAEC1A53-E94C-4724-9AEB-46997539A86E}" srcOrd="3" destOrd="0" parTransId="{4A602FE2-2B9C-4ACB-ADE6-C0C932539B36}" sibTransId="{E34AC1FE-1F95-4A07-AF48-7C359D0F2AF9}"/>
    <dgm:cxn modelId="{0502E607-73AF-464D-8770-A1598E17CE1A}" type="presOf" srcId="{EAEC1A53-E94C-4724-9AEB-46997539A86E}" destId="{0BE97347-F6D0-4FE4-B2C3-C21880BE35A6}" srcOrd="0" destOrd="0" presId="urn:microsoft.com/office/officeart/2005/8/layout/vList2"/>
    <dgm:cxn modelId="{EAAC7F15-3CE5-4487-878E-94E25D08D6DF}" type="presOf" srcId="{5BC508ED-5D45-4E6F-BBC8-295215789825}" destId="{34A3B5EB-D117-4C8A-AF85-702E5BC9BBA1}" srcOrd="0" destOrd="0" presId="urn:microsoft.com/office/officeart/2005/8/layout/vList2"/>
    <dgm:cxn modelId="{1BBBA26B-FA4B-4865-AB36-67D8B1AE5072}" type="presOf" srcId="{74B09AA7-7F2A-4750-A32B-94B9262E55FE}" destId="{3F49D4BB-C19C-431F-9F5A-107ED7751E37}" srcOrd="0" destOrd="0" presId="urn:microsoft.com/office/officeart/2005/8/layout/vList2"/>
    <dgm:cxn modelId="{545B1C8C-D83A-42C3-8473-814243798F70}" srcId="{95F31BBE-AFDA-4884-91E5-D1D70C5485EC}" destId="{AA965C97-4432-415B-8F9E-27F21C930483}" srcOrd="1" destOrd="0" parTransId="{186F3D7A-E627-4B36-B478-DA75D755C223}" sibTransId="{5E75E381-8C63-4650-B0AE-4FC4A95C3F56}"/>
    <dgm:cxn modelId="{C3238891-F042-40BD-96EF-46B96C7AF8A8}" srcId="{95F31BBE-AFDA-4884-91E5-D1D70C5485EC}" destId="{74B09AA7-7F2A-4750-A32B-94B9262E55FE}" srcOrd="0" destOrd="0" parTransId="{50927985-3C9D-408D-9D69-24E636C30614}" sibTransId="{918F0934-642F-49BF-8ADE-69DFB22D4C71}"/>
    <dgm:cxn modelId="{135AB891-271B-4975-8617-2A2DE6FF863F}" type="presOf" srcId="{AA965C97-4432-415B-8F9E-27F21C930483}" destId="{9B394D4A-6B6E-4BCE-B5D2-B33CA349E2C3}" srcOrd="0" destOrd="0" presId="urn:microsoft.com/office/officeart/2005/8/layout/vList2"/>
    <dgm:cxn modelId="{134B7E9E-0509-43ED-9176-31FE18A7AF5B}" type="presOf" srcId="{95F31BBE-AFDA-4884-91E5-D1D70C5485EC}" destId="{29B06676-2D93-41EA-82CA-546F9E710E69}" srcOrd="0" destOrd="0" presId="urn:microsoft.com/office/officeart/2005/8/layout/vList2"/>
    <dgm:cxn modelId="{B0A8ABF5-168A-4F89-9254-2FD3D61DEC40}" srcId="{95F31BBE-AFDA-4884-91E5-D1D70C5485EC}" destId="{5BC508ED-5D45-4E6F-BBC8-295215789825}" srcOrd="2" destOrd="0" parTransId="{2B379B0D-06F0-49FB-8E00-E6892ED8A2D7}" sibTransId="{48BF7625-AF50-4461-B2FE-8AFB856ABE15}"/>
    <dgm:cxn modelId="{17E9056C-8E09-4F05-986C-C695B3D5C2C8}" type="presParOf" srcId="{29B06676-2D93-41EA-82CA-546F9E710E69}" destId="{3F49D4BB-C19C-431F-9F5A-107ED7751E37}" srcOrd="0" destOrd="0" presId="urn:microsoft.com/office/officeart/2005/8/layout/vList2"/>
    <dgm:cxn modelId="{3B31DCA9-6B95-4900-B6B1-E94DF9E11A95}" type="presParOf" srcId="{29B06676-2D93-41EA-82CA-546F9E710E69}" destId="{7BE23840-CC70-4148-AE85-18D240F3F63C}" srcOrd="1" destOrd="0" presId="urn:microsoft.com/office/officeart/2005/8/layout/vList2"/>
    <dgm:cxn modelId="{1893925C-E112-42C5-A77A-C91FF4DE95DC}" type="presParOf" srcId="{29B06676-2D93-41EA-82CA-546F9E710E69}" destId="{9B394D4A-6B6E-4BCE-B5D2-B33CA349E2C3}" srcOrd="2" destOrd="0" presId="urn:microsoft.com/office/officeart/2005/8/layout/vList2"/>
    <dgm:cxn modelId="{BEB4D1EF-A2A3-48E2-A3A7-EC7A0B0EB4F8}" type="presParOf" srcId="{29B06676-2D93-41EA-82CA-546F9E710E69}" destId="{989D6203-8DBC-4B18-94E3-8B6009CAD587}" srcOrd="3" destOrd="0" presId="urn:microsoft.com/office/officeart/2005/8/layout/vList2"/>
    <dgm:cxn modelId="{172B1849-9900-4B20-98B5-586AB0A69093}" type="presParOf" srcId="{29B06676-2D93-41EA-82CA-546F9E710E69}" destId="{34A3B5EB-D117-4C8A-AF85-702E5BC9BBA1}" srcOrd="4" destOrd="0" presId="urn:microsoft.com/office/officeart/2005/8/layout/vList2"/>
    <dgm:cxn modelId="{F900AEDD-C0F4-4BAA-9299-ED2BC2B1817C}" type="presParOf" srcId="{29B06676-2D93-41EA-82CA-546F9E710E69}" destId="{3DBA376B-66C2-4E83-B74C-D480240CB681}" srcOrd="5" destOrd="0" presId="urn:microsoft.com/office/officeart/2005/8/layout/vList2"/>
    <dgm:cxn modelId="{B3EA59E1-1DF7-478C-A19B-D0A6A358D567}" type="presParOf" srcId="{29B06676-2D93-41EA-82CA-546F9E710E69}" destId="{0BE97347-F6D0-4FE4-B2C3-C21880BE35A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01BF9E4-8CAB-43E7-A15B-E1C3C5D006B1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D94F0176-D679-4AFB-AD43-1CD16DC38762}">
      <dgm:prSet/>
      <dgm:spPr/>
      <dgm:t>
        <a:bodyPr/>
        <a:lstStyle/>
        <a:p>
          <a:pPr>
            <a:defRPr cap="all"/>
          </a:pPr>
          <a:r>
            <a:rPr lang="it-IT"/>
            <a:t>Un pezzo che approfondisce un tema o fa da contraltare a quello principale</a:t>
          </a:r>
          <a:endParaRPr lang="en-US"/>
        </a:p>
      </dgm:t>
    </dgm:pt>
    <dgm:pt modelId="{784EA440-7F96-4A09-9735-5ECDA60AAAC3}" type="parTrans" cxnId="{ADB60FEF-D5AE-47E8-90F7-2FD3680A6A9E}">
      <dgm:prSet/>
      <dgm:spPr/>
      <dgm:t>
        <a:bodyPr/>
        <a:lstStyle/>
        <a:p>
          <a:endParaRPr lang="en-US"/>
        </a:p>
      </dgm:t>
    </dgm:pt>
    <dgm:pt modelId="{F27BECB1-AC0B-4BEE-8102-465951CD83BA}" type="sibTrans" cxnId="{ADB60FEF-D5AE-47E8-90F7-2FD3680A6A9E}">
      <dgm:prSet/>
      <dgm:spPr/>
      <dgm:t>
        <a:bodyPr/>
        <a:lstStyle/>
        <a:p>
          <a:endParaRPr lang="en-US"/>
        </a:p>
      </dgm:t>
    </dgm:pt>
    <dgm:pt modelId="{6DCAA232-40CE-4B8A-8FA8-E7A19541AB2E}">
      <dgm:prSet/>
      <dgm:spPr/>
      <dgm:t>
        <a:bodyPr/>
        <a:lstStyle/>
        <a:p>
          <a:pPr>
            <a:defRPr cap="all"/>
          </a:pPr>
          <a:r>
            <a:rPr lang="it-IT"/>
            <a:t>Una intervista</a:t>
          </a:r>
          <a:endParaRPr lang="en-US"/>
        </a:p>
      </dgm:t>
    </dgm:pt>
    <dgm:pt modelId="{167653E7-5F52-49D2-B2A1-DA2B4C7E5F8B}" type="parTrans" cxnId="{12CAFB14-13BE-4375-9870-B69A837DF27B}">
      <dgm:prSet/>
      <dgm:spPr/>
      <dgm:t>
        <a:bodyPr/>
        <a:lstStyle/>
        <a:p>
          <a:endParaRPr lang="en-US"/>
        </a:p>
      </dgm:t>
    </dgm:pt>
    <dgm:pt modelId="{FC274C6C-121B-4134-880F-8DF584057C34}" type="sibTrans" cxnId="{12CAFB14-13BE-4375-9870-B69A837DF27B}">
      <dgm:prSet/>
      <dgm:spPr/>
      <dgm:t>
        <a:bodyPr/>
        <a:lstStyle/>
        <a:p>
          <a:endParaRPr lang="en-US"/>
        </a:p>
      </dgm:t>
    </dgm:pt>
    <dgm:pt modelId="{3D9E1BE6-A13C-4C22-A268-B20E8F93CAE7}" type="pres">
      <dgm:prSet presAssocID="{901BF9E4-8CAB-43E7-A15B-E1C3C5D006B1}" presName="root" presStyleCnt="0">
        <dgm:presLayoutVars>
          <dgm:dir/>
          <dgm:resizeHandles val="exact"/>
        </dgm:presLayoutVars>
      </dgm:prSet>
      <dgm:spPr/>
    </dgm:pt>
    <dgm:pt modelId="{2DB0BEE1-A03B-4FFF-8064-5A925E4F4B38}" type="pres">
      <dgm:prSet presAssocID="{D94F0176-D679-4AFB-AD43-1CD16DC38762}" presName="compNode" presStyleCnt="0"/>
      <dgm:spPr/>
    </dgm:pt>
    <dgm:pt modelId="{02900302-B5C3-4498-9829-0568BFD26A22}" type="pres">
      <dgm:prSet presAssocID="{D94F0176-D679-4AFB-AD43-1CD16DC38762}" presName="iconBgRect" presStyleLbl="bgShp" presStyleIdx="0" presStyleCnt="2"/>
      <dgm:spPr/>
    </dgm:pt>
    <dgm:pt modelId="{55CD8FF0-D668-40E7-A81E-037E6292EDF7}" type="pres">
      <dgm:prSet presAssocID="{D94F0176-D679-4AFB-AD43-1CD16DC38762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tita"/>
        </a:ext>
      </dgm:extLst>
    </dgm:pt>
    <dgm:pt modelId="{08D576F9-D3A3-40A2-AA03-2CE6EB2FEC72}" type="pres">
      <dgm:prSet presAssocID="{D94F0176-D679-4AFB-AD43-1CD16DC38762}" presName="spaceRect" presStyleCnt="0"/>
      <dgm:spPr/>
    </dgm:pt>
    <dgm:pt modelId="{094F629D-340B-42C8-8F35-E5BE0778BB27}" type="pres">
      <dgm:prSet presAssocID="{D94F0176-D679-4AFB-AD43-1CD16DC38762}" presName="textRect" presStyleLbl="revTx" presStyleIdx="0" presStyleCnt="2">
        <dgm:presLayoutVars>
          <dgm:chMax val="1"/>
          <dgm:chPref val="1"/>
        </dgm:presLayoutVars>
      </dgm:prSet>
      <dgm:spPr/>
    </dgm:pt>
    <dgm:pt modelId="{E3BF3DF5-2B47-40A8-9EDC-CD5906D56B00}" type="pres">
      <dgm:prSet presAssocID="{F27BECB1-AC0B-4BEE-8102-465951CD83BA}" presName="sibTrans" presStyleCnt="0"/>
      <dgm:spPr/>
    </dgm:pt>
    <dgm:pt modelId="{D517C5BE-D46A-407D-B45B-143AA1924A47}" type="pres">
      <dgm:prSet presAssocID="{6DCAA232-40CE-4B8A-8FA8-E7A19541AB2E}" presName="compNode" presStyleCnt="0"/>
      <dgm:spPr/>
    </dgm:pt>
    <dgm:pt modelId="{E0EEF11B-1C23-4E7F-BCEF-05998DD74448}" type="pres">
      <dgm:prSet presAssocID="{6DCAA232-40CE-4B8A-8FA8-E7A19541AB2E}" presName="iconBgRect" presStyleLbl="bgShp" presStyleIdx="1" presStyleCnt="2"/>
      <dgm:spPr/>
    </dgm:pt>
    <dgm:pt modelId="{9073476A-82A4-445C-AFE5-AF8D2C83CAC7}" type="pres">
      <dgm:prSet presAssocID="{6DCAA232-40CE-4B8A-8FA8-E7A19541AB2E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32C41EE7-4F88-481B-B407-E781FC386AB8}" type="pres">
      <dgm:prSet presAssocID="{6DCAA232-40CE-4B8A-8FA8-E7A19541AB2E}" presName="spaceRect" presStyleCnt="0"/>
      <dgm:spPr/>
    </dgm:pt>
    <dgm:pt modelId="{4D3C083C-8340-4386-9108-71DBAEFA0989}" type="pres">
      <dgm:prSet presAssocID="{6DCAA232-40CE-4B8A-8FA8-E7A19541AB2E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12CAFB14-13BE-4375-9870-B69A837DF27B}" srcId="{901BF9E4-8CAB-43E7-A15B-E1C3C5D006B1}" destId="{6DCAA232-40CE-4B8A-8FA8-E7A19541AB2E}" srcOrd="1" destOrd="0" parTransId="{167653E7-5F52-49D2-B2A1-DA2B4C7E5F8B}" sibTransId="{FC274C6C-121B-4134-880F-8DF584057C34}"/>
    <dgm:cxn modelId="{DD2D1815-3C47-4D14-8F8B-9A76094A4AAB}" type="presOf" srcId="{901BF9E4-8CAB-43E7-A15B-E1C3C5D006B1}" destId="{3D9E1BE6-A13C-4C22-A268-B20E8F93CAE7}" srcOrd="0" destOrd="0" presId="urn:microsoft.com/office/officeart/2018/5/layout/IconCircleLabelList"/>
    <dgm:cxn modelId="{79C75E34-BCE8-45DE-A53F-37B09500480A}" type="presOf" srcId="{6DCAA232-40CE-4B8A-8FA8-E7A19541AB2E}" destId="{4D3C083C-8340-4386-9108-71DBAEFA0989}" srcOrd="0" destOrd="0" presId="urn:microsoft.com/office/officeart/2018/5/layout/IconCircleLabelList"/>
    <dgm:cxn modelId="{CFF57CCE-8824-40F8-84CC-5567DE59D263}" type="presOf" srcId="{D94F0176-D679-4AFB-AD43-1CD16DC38762}" destId="{094F629D-340B-42C8-8F35-E5BE0778BB27}" srcOrd="0" destOrd="0" presId="urn:microsoft.com/office/officeart/2018/5/layout/IconCircleLabelList"/>
    <dgm:cxn modelId="{ADB60FEF-D5AE-47E8-90F7-2FD3680A6A9E}" srcId="{901BF9E4-8CAB-43E7-A15B-E1C3C5D006B1}" destId="{D94F0176-D679-4AFB-AD43-1CD16DC38762}" srcOrd="0" destOrd="0" parTransId="{784EA440-7F96-4A09-9735-5ECDA60AAAC3}" sibTransId="{F27BECB1-AC0B-4BEE-8102-465951CD83BA}"/>
    <dgm:cxn modelId="{A3662E1C-EF68-46F2-AF4E-6BD8513E76EB}" type="presParOf" srcId="{3D9E1BE6-A13C-4C22-A268-B20E8F93CAE7}" destId="{2DB0BEE1-A03B-4FFF-8064-5A925E4F4B38}" srcOrd="0" destOrd="0" presId="urn:microsoft.com/office/officeart/2018/5/layout/IconCircleLabelList"/>
    <dgm:cxn modelId="{A35B92AA-B7C9-4F35-9444-D5721FB49412}" type="presParOf" srcId="{2DB0BEE1-A03B-4FFF-8064-5A925E4F4B38}" destId="{02900302-B5C3-4498-9829-0568BFD26A22}" srcOrd="0" destOrd="0" presId="urn:microsoft.com/office/officeart/2018/5/layout/IconCircleLabelList"/>
    <dgm:cxn modelId="{41D7370E-2E50-49E7-8D59-8051FCAB67EB}" type="presParOf" srcId="{2DB0BEE1-A03B-4FFF-8064-5A925E4F4B38}" destId="{55CD8FF0-D668-40E7-A81E-037E6292EDF7}" srcOrd="1" destOrd="0" presId="urn:microsoft.com/office/officeart/2018/5/layout/IconCircleLabelList"/>
    <dgm:cxn modelId="{52EDBE38-CD86-492C-AA01-8CE105B97C45}" type="presParOf" srcId="{2DB0BEE1-A03B-4FFF-8064-5A925E4F4B38}" destId="{08D576F9-D3A3-40A2-AA03-2CE6EB2FEC72}" srcOrd="2" destOrd="0" presId="urn:microsoft.com/office/officeart/2018/5/layout/IconCircleLabelList"/>
    <dgm:cxn modelId="{4CFC1A03-40CE-4B93-8A3B-87E8FC334EF0}" type="presParOf" srcId="{2DB0BEE1-A03B-4FFF-8064-5A925E4F4B38}" destId="{094F629D-340B-42C8-8F35-E5BE0778BB27}" srcOrd="3" destOrd="0" presId="urn:microsoft.com/office/officeart/2018/5/layout/IconCircleLabelList"/>
    <dgm:cxn modelId="{23BFD582-A6B3-4411-9A64-5A8AEA0DE0C1}" type="presParOf" srcId="{3D9E1BE6-A13C-4C22-A268-B20E8F93CAE7}" destId="{E3BF3DF5-2B47-40A8-9EDC-CD5906D56B00}" srcOrd="1" destOrd="0" presId="urn:microsoft.com/office/officeart/2018/5/layout/IconCircleLabelList"/>
    <dgm:cxn modelId="{341FD6CE-336A-4C74-934C-A3370939CB08}" type="presParOf" srcId="{3D9E1BE6-A13C-4C22-A268-B20E8F93CAE7}" destId="{D517C5BE-D46A-407D-B45B-143AA1924A47}" srcOrd="2" destOrd="0" presId="urn:microsoft.com/office/officeart/2018/5/layout/IconCircleLabelList"/>
    <dgm:cxn modelId="{D23D33E2-B0A3-4F93-9126-3A256C442DC6}" type="presParOf" srcId="{D517C5BE-D46A-407D-B45B-143AA1924A47}" destId="{E0EEF11B-1C23-4E7F-BCEF-05998DD74448}" srcOrd="0" destOrd="0" presId="urn:microsoft.com/office/officeart/2018/5/layout/IconCircleLabelList"/>
    <dgm:cxn modelId="{5487EFDF-48BB-468A-90FC-C150BA3691C6}" type="presParOf" srcId="{D517C5BE-D46A-407D-B45B-143AA1924A47}" destId="{9073476A-82A4-445C-AFE5-AF8D2C83CAC7}" srcOrd="1" destOrd="0" presId="urn:microsoft.com/office/officeart/2018/5/layout/IconCircleLabelList"/>
    <dgm:cxn modelId="{30437A61-0B73-448C-B21C-BE814B20E489}" type="presParOf" srcId="{D517C5BE-D46A-407D-B45B-143AA1924A47}" destId="{32C41EE7-4F88-481B-B407-E781FC386AB8}" srcOrd="2" destOrd="0" presId="urn:microsoft.com/office/officeart/2018/5/layout/IconCircleLabelList"/>
    <dgm:cxn modelId="{02175BF2-6F92-4B20-914F-3D06A60EB4C8}" type="presParOf" srcId="{D517C5BE-D46A-407D-B45B-143AA1924A47}" destId="{4D3C083C-8340-4386-9108-71DBAEFA0989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7259869-2B99-4233-8A98-C6D2974518C8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821C38E-7DE4-4E17-A608-3A4160565670}">
      <dgm:prSet/>
      <dgm:spPr/>
      <dgm:t>
        <a:bodyPr/>
        <a:lstStyle/>
        <a:p>
          <a:r>
            <a:rPr lang="it-IT"/>
            <a:t>Fascione</a:t>
          </a:r>
          <a:endParaRPr lang="en-US"/>
        </a:p>
      </dgm:t>
    </dgm:pt>
    <dgm:pt modelId="{13C4510F-66E1-41BE-8FE3-3965878D7CF8}" type="parTrans" cxnId="{D0A1B5DC-1F01-4630-AB5B-63DA29771127}">
      <dgm:prSet/>
      <dgm:spPr/>
      <dgm:t>
        <a:bodyPr/>
        <a:lstStyle/>
        <a:p>
          <a:endParaRPr lang="en-US"/>
        </a:p>
      </dgm:t>
    </dgm:pt>
    <dgm:pt modelId="{898852B5-DAB7-480A-9BB2-B4FD4D748340}" type="sibTrans" cxnId="{D0A1B5DC-1F01-4630-AB5B-63DA29771127}">
      <dgm:prSet/>
      <dgm:spPr/>
      <dgm:t>
        <a:bodyPr/>
        <a:lstStyle/>
        <a:p>
          <a:endParaRPr lang="en-US"/>
        </a:p>
      </dgm:t>
    </dgm:pt>
    <dgm:pt modelId="{9D5CBCCC-9FF0-4048-91E0-A7F523C2DF0D}">
      <dgm:prSet/>
      <dgm:spPr/>
      <dgm:t>
        <a:bodyPr/>
        <a:lstStyle/>
        <a:p>
          <a:r>
            <a:rPr lang="it-IT"/>
            <a:t>Grafici</a:t>
          </a:r>
          <a:endParaRPr lang="en-US"/>
        </a:p>
      </dgm:t>
    </dgm:pt>
    <dgm:pt modelId="{F80FCCD2-3D5E-435B-92A0-1D514495961E}" type="parTrans" cxnId="{C6DC753F-91B7-4B05-92A4-F073B68B3B85}">
      <dgm:prSet/>
      <dgm:spPr/>
      <dgm:t>
        <a:bodyPr/>
        <a:lstStyle/>
        <a:p>
          <a:endParaRPr lang="en-US"/>
        </a:p>
      </dgm:t>
    </dgm:pt>
    <dgm:pt modelId="{EFFB5EFF-55F0-4DD6-9F4D-29EF9FB47873}" type="sibTrans" cxnId="{C6DC753F-91B7-4B05-92A4-F073B68B3B85}">
      <dgm:prSet/>
      <dgm:spPr/>
      <dgm:t>
        <a:bodyPr/>
        <a:lstStyle/>
        <a:p>
          <a:endParaRPr lang="en-US"/>
        </a:p>
      </dgm:t>
    </dgm:pt>
    <dgm:pt modelId="{F01FD07A-0AE9-463B-BC62-387FC61C7F66}">
      <dgm:prSet/>
      <dgm:spPr/>
      <dgm:t>
        <a:bodyPr/>
        <a:lstStyle/>
        <a:p>
          <a:r>
            <a:rPr lang="it-IT"/>
            <a:t>Infografica</a:t>
          </a:r>
          <a:endParaRPr lang="en-US"/>
        </a:p>
      </dgm:t>
    </dgm:pt>
    <dgm:pt modelId="{7C9F1532-D4DA-4E2A-B622-E5A7983B595E}" type="parTrans" cxnId="{AFD4C9FF-3546-492C-A181-A9AED29ABA3C}">
      <dgm:prSet/>
      <dgm:spPr/>
      <dgm:t>
        <a:bodyPr/>
        <a:lstStyle/>
        <a:p>
          <a:endParaRPr lang="en-US"/>
        </a:p>
      </dgm:t>
    </dgm:pt>
    <dgm:pt modelId="{A612D4F3-F59E-4A71-94EC-98F8229D7F7B}" type="sibTrans" cxnId="{AFD4C9FF-3546-492C-A181-A9AED29ABA3C}">
      <dgm:prSet/>
      <dgm:spPr/>
      <dgm:t>
        <a:bodyPr/>
        <a:lstStyle/>
        <a:p>
          <a:endParaRPr lang="en-US"/>
        </a:p>
      </dgm:t>
    </dgm:pt>
    <dgm:pt modelId="{6106F415-51EC-447A-A233-17DFC920F38F}">
      <dgm:prSet/>
      <dgm:spPr/>
      <dgm:t>
        <a:bodyPr/>
        <a:lstStyle/>
        <a:p>
          <a:r>
            <a:rPr lang="it-IT"/>
            <a:t>Riquadri</a:t>
          </a:r>
          <a:endParaRPr lang="en-US"/>
        </a:p>
      </dgm:t>
    </dgm:pt>
    <dgm:pt modelId="{648AD357-0907-4F63-9BC9-FBFCB3763D44}" type="parTrans" cxnId="{84B8A9A9-9231-4BA9-A35A-E1EB6AE0738C}">
      <dgm:prSet/>
      <dgm:spPr/>
      <dgm:t>
        <a:bodyPr/>
        <a:lstStyle/>
        <a:p>
          <a:endParaRPr lang="en-US"/>
        </a:p>
      </dgm:t>
    </dgm:pt>
    <dgm:pt modelId="{081A9D59-0805-4F1A-ABB8-49FAF227F4DB}" type="sibTrans" cxnId="{84B8A9A9-9231-4BA9-A35A-E1EB6AE0738C}">
      <dgm:prSet/>
      <dgm:spPr/>
      <dgm:t>
        <a:bodyPr/>
        <a:lstStyle/>
        <a:p>
          <a:endParaRPr lang="en-US"/>
        </a:p>
      </dgm:t>
    </dgm:pt>
    <dgm:pt modelId="{A475D6BB-243E-469A-A23C-2676D5E90173}">
      <dgm:prSet/>
      <dgm:spPr/>
      <dgm:t>
        <a:bodyPr/>
        <a:lstStyle/>
        <a:p>
          <a:r>
            <a:rPr lang="it-IT" dirty="0"/>
            <a:t>Immagini/Galleria</a:t>
          </a:r>
          <a:endParaRPr lang="en-US" dirty="0"/>
        </a:p>
      </dgm:t>
    </dgm:pt>
    <dgm:pt modelId="{629C3588-BC20-43AF-86B2-C3415966D5EC}" type="parTrans" cxnId="{B7A58891-186D-4E6B-82B7-5AF3EF3A5514}">
      <dgm:prSet/>
      <dgm:spPr/>
      <dgm:t>
        <a:bodyPr/>
        <a:lstStyle/>
        <a:p>
          <a:endParaRPr lang="en-US"/>
        </a:p>
      </dgm:t>
    </dgm:pt>
    <dgm:pt modelId="{8F1F9759-AC71-47EF-B235-7F9A1364D2C6}" type="sibTrans" cxnId="{B7A58891-186D-4E6B-82B7-5AF3EF3A5514}">
      <dgm:prSet/>
      <dgm:spPr/>
      <dgm:t>
        <a:bodyPr/>
        <a:lstStyle/>
        <a:p>
          <a:endParaRPr lang="en-US"/>
        </a:p>
      </dgm:t>
    </dgm:pt>
    <dgm:pt modelId="{5B0E9246-247B-42E9-87DA-1099382CD5CC}">
      <dgm:prSet/>
      <dgm:spPr/>
      <dgm:t>
        <a:bodyPr/>
        <a:lstStyle/>
        <a:p>
          <a:r>
            <a:rPr lang="it-IT"/>
            <a:t>Cronologia</a:t>
          </a:r>
          <a:endParaRPr lang="en-US"/>
        </a:p>
      </dgm:t>
    </dgm:pt>
    <dgm:pt modelId="{735F8325-3525-42D7-A161-E209EA258AEB}" type="parTrans" cxnId="{1D0D9A5B-F264-40B8-ADDB-6979DD101643}">
      <dgm:prSet/>
      <dgm:spPr/>
      <dgm:t>
        <a:bodyPr/>
        <a:lstStyle/>
        <a:p>
          <a:endParaRPr lang="en-US"/>
        </a:p>
      </dgm:t>
    </dgm:pt>
    <dgm:pt modelId="{63FDC14E-446A-418D-AE95-B03733A242F7}" type="sibTrans" cxnId="{1D0D9A5B-F264-40B8-ADDB-6979DD101643}">
      <dgm:prSet/>
      <dgm:spPr/>
      <dgm:t>
        <a:bodyPr/>
        <a:lstStyle/>
        <a:p>
          <a:endParaRPr lang="en-US"/>
        </a:p>
      </dgm:t>
    </dgm:pt>
    <dgm:pt modelId="{83862ED4-CC34-471F-937C-8C8FCF9BC918}">
      <dgm:prSet/>
      <dgm:spPr/>
      <dgm:t>
        <a:bodyPr/>
        <a:lstStyle/>
        <a:p>
          <a:r>
            <a:rPr lang="it-IT" dirty="0"/>
            <a:t>Decalogo</a:t>
          </a:r>
          <a:endParaRPr lang="en-US" dirty="0"/>
        </a:p>
      </dgm:t>
    </dgm:pt>
    <dgm:pt modelId="{4D1A9F17-CF3F-4A2C-9188-3E327756D4BA}" type="parTrans" cxnId="{F820A92F-85F4-42E6-B775-A9A1348F0CB7}">
      <dgm:prSet/>
      <dgm:spPr/>
      <dgm:t>
        <a:bodyPr/>
        <a:lstStyle/>
        <a:p>
          <a:endParaRPr lang="en-US"/>
        </a:p>
      </dgm:t>
    </dgm:pt>
    <dgm:pt modelId="{99B9EC8A-38FC-4791-9194-89F40A4CF695}" type="sibTrans" cxnId="{F820A92F-85F4-42E6-B775-A9A1348F0CB7}">
      <dgm:prSet/>
      <dgm:spPr/>
      <dgm:t>
        <a:bodyPr/>
        <a:lstStyle/>
        <a:p>
          <a:endParaRPr lang="en-US"/>
        </a:p>
      </dgm:t>
    </dgm:pt>
    <dgm:pt modelId="{285A4FFA-6B31-44C5-8A40-A2FEEB82A8EE}" type="pres">
      <dgm:prSet presAssocID="{27259869-2B99-4233-8A98-C6D2974518C8}" presName="Name0" presStyleCnt="0">
        <dgm:presLayoutVars>
          <dgm:dir/>
          <dgm:animLvl val="lvl"/>
          <dgm:resizeHandles val="exact"/>
        </dgm:presLayoutVars>
      </dgm:prSet>
      <dgm:spPr/>
    </dgm:pt>
    <dgm:pt modelId="{947D1232-9CEC-4F98-9CCC-06F8C348353A}" type="pres">
      <dgm:prSet presAssocID="{7821C38E-7DE4-4E17-A608-3A4160565670}" presName="linNode" presStyleCnt="0"/>
      <dgm:spPr/>
    </dgm:pt>
    <dgm:pt modelId="{7C7C3D55-44D0-4761-A2BE-91DCC69D3C54}" type="pres">
      <dgm:prSet presAssocID="{7821C38E-7DE4-4E17-A608-3A4160565670}" presName="parentText" presStyleLbl="node1" presStyleIdx="0" presStyleCnt="7">
        <dgm:presLayoutVars>
          <dgm:chMax val="1"/>
          <dgm:bulletEnabled val="1"/>
        </dgm:presLayoutVars>
      </dgm:prSet>
      <dgm:spPr/>
    </dgm:pt>
    <dgm:pt modelId="{F7421529-3F91-4149-A135-C4B7E5467731}" type="pres">
      <dgm:prSet presAssocID="{898852B5-DAB7-480A-9BB2-B4FD4D748340}" presName="sp" presStyleCnt="0"/>
      <dgm:spPr/>
    </dgm:pt>
    <dgm:pt modelId="{13661EAE-7A3B-4C5A-ACD4-B5004E710176}" type="pres">
      <dgm:prSet presAssocID="{9D5CBCCC-9FF0-4048-91E0-A7F523C2DF0D}" presName="linNode" presStyleCnt="0"/>
      <dgm:spPr/>
    </dgm:pt>
    <dgm:pt modelId="{D3612718-5F4E-4795-AFC0-E1C87DCF25EC}" type="pres">
      <dgm:prSet presAssocID="{9D5CBCCC-9FF0-4048-91E0-A7F523C2DF0D}" presName="parentText" presStyleLbl="node1" presStyleIdx="1" presStyleCnt="7">
        <dgm:presLayoutVars>
          <dgm:chMax val="1"/>
          <dgm:bulletEnabled val="1"/>
        </dgm:presLayoutVars>
      </dgm:prSet>
      <dgm:spPr/>
    </dgm:pt>
    <dgm:pt modelId="{1C4BD192-EB1B-483E-92B3-731C3AEB51EF}" type="pres">
      <dgm:prSet presAssocID="{EFFB5EFF-55F0-4DD6-9F4D-29EF9FB47873}" presName="sp" presStyleCnt="0"/>
      <dgm:spPr/>
    </dgm:pt>
    <dgm:pt modelId="{F90A0317-F75F-410F-8ED8-8E6232CEDDB2}" type="pres">
      <dgm:prSet presAssocID="{F01FD07A-0AE9-463B-BC62-387FC61C7F66}" presName="linNode" presStyleCnt="0"/>
      <dgm:spPr/>
    </dgm:pt>
    <dgm:pt modelId="{4E783D2E-674B-410F-8BB6-43B410E4B1C4}" type="pres">
      <dgm:prSet presAssocID="{F01FD07A-0AE9-463B-BC62-387FC61C7F66}" presName="parentText" presStyleLbl="node1" presStyleIdx="2" presStyleCnt="7">
        <dgm:presLayoutVars>
          <dgm:chMax val="1"/>
          <dgm:bulletEnabled val="1"/>
        </dgm:presLayoutVars>
      </dgm:prSet>
      <dgm:spPr/>
    </dgm:pt>
    <dgm:pt modelId="{5AC3D9AA-FC4D-4C7A-AFEE-9C62B0D0345B}" type="pres">
      <dgm:prSet presAssocID="{A612D4F3-F59E-4A71-94EC-98F8229D7F7B}" presName="sp" presStyleCnt="0"/>
      <dgm:spPr/>
    </dgm:pt>
    <dgm:pt modelId="{0B5817D3-F6B3-4767-845A-BEFBBCE72227}" type="pres">
      <dgm:prSet presAssocID="{6106F415-51EC-447A-A233-17DFC920F38F}" presName="linNode" presStyleCnt="0"/>
      <dgm:spPr/>
    </dgm:pt>
    <dgm:pt modelId="{633A0A4F-5C2B-4A22-9C8B-E2B0EC73DF21}" type="pres">
      <dgm:prSet presAssocID="{6106F415-51EC-447A-A233-17DFC920F38F}" presName="parentText" presStyleLbl="node1" presStyleIdx="3" presStyleCnt="7">
        <dgm:presLayoutVars>
          <dgm:chMax val="1"/>
          <dgm:bulletEnabled val="1"/>
        </dgm:presLayoutVars>
      </dgm:prSet>
      <dgm:spPr/>
    </dgm:pt>
    <dgm:pt modelId="{A627390F-2B5C-41DF-A005-AC2C65E9B6C3}" type="pres">
      <dgm:prSet presAssocID="{081A9D59-0805-4F1A-ABB8-49FAF227F4DB}" presName="sp" presStyleCnt="0"/>
      <dgm:spPr/>
    </dgm:pt>
    <dgm:pt modelId="{86DD2070-F014-427E-91F6-4A89C82BF2FD}" type="pres">
      <dgm:prSet presAssocID="{A475D6BB-243E-469A-A23C-2676D5E90173}" presName="linNode" presStyleCnt="0"/>
      <dgm:spPr/>
    </dgm:pt>
    <dgm:pt modelId="{9DE1D454-18E8-4674-AF0A-2D98E91753BF}" type="pres">
      <dgm:prSet presAssocID="{A475D6BB-243E-469A-A23C-2676D5E90173}" presName="parentText" presStyleLbl="node1" presStyleIdx="4" presStyleCnt="7">
        <dgm:presLayoutVars>
          <dgm:chMax val="1"/>
          <dgm:bulletEnabled val="1"/>
        </dgm:presLayoutVars>
      </dgm:prSet>
      <dgm:spPr/>
    </dgm:pt>
    <dgm:pt modelId="{4EC6DFD1-92C1-45E3-A2D7-A04675B7EC5B}" type="pres">
      <dgm:prSet presAssocID="{8F1F9759-AC71-47EF-B235-7F9A1364D2C6}" presName="sp" presStyleCnt="0"/>
      <dgm:spPr/>
    </dgm:pt>
    <dgm:pt modelId="{C72ADAF2-371B-49FC-A603-E4CECF0BABB7}" type="pres">
      <dgm:prSet presAssocID="{5B0E9246-247B-42E9-87DA-1099382CD5CC}" presName="linNode" presStyleCnt="0"/>
      <dgm:spPr/>
    </dgm:pt>
    <dgm:pt modelId="{EE9A7095-D20B-485D-9A63-44DE05D83577}" type="pres">
      <dgm:prSet presAssocID="{5B0E9246-247B-42E9-87DA-1099382CD5CC}" presName="parentText" presStyleLbl="node1" presStyleIdx="5" presStyleCnt="7">
        <dgm:presLayoutVars>
          <dgm:chMax val="1"/>
          <dgm:bulletEnabled val="1"/>
        </dgm:presLayoutVars>
      </dgm:prSet>
      <dgm:spPr/>
    </dgm:pt>
    <dgm:pt modelId="{A762835E-E09A-4407-BB06-89ED9074D5A2}" type="pres">
      <dgm:prSet presAssocID="{63FDC14E-446A-418D-AE95-B03733A242F7}" presName="sp" presStyleCnt="0"/>
      <dgm:spPr/>
    </dgm:pt>
    <dgm:pt modelId="{E30AD9D5-F7D8-4D71-ACF4-94ACF95305D7}" type="pres">
      <dgm:prSet presAssocID="{83862ED4-CC34-471F-937C-8C8FCF9BC918}" presName="linNode" presStyleCnt="0"/>
      <dgm:spPr/>
    </dgm:pt>
    <dgm:pt modelId="{CB5911B6-E733-4F87-97E7-AD561AB01C96}" type="pres">
      <dgm:prSet presAssocID="{83862ED4-CC34-471F-937C-8C8FCF9BC918}" presName="parentText" presStyleLbl="node1" presStyleIdx="6" presStyleCnt="7">
        <dgm:presLayoutVars>
          <dgm:chMax val="1"/>
          <dgm:bulletEnabled val="1"/>
        </dgm:presLayoutVars>
      </dgm:prSet>
      <dgm:spPr/>
    </dgm:pt>
  </dgm:ptLst>
  <dgm:cxnLst>
    <dgm:cxn modelId="{A6F2EC2D-8F29-495F-9790-F41F76ED6978}" type="presOf" srcId="{9D5CBCCC-9FF0-4048-91E0-A7F523C2DF0D}" destId="{D3612718-5F4E-4795-AFC0-E1C87DCF25EC}" srcOrd="0" destOrd="0" presId="urn:microsoft.com/office/officeart/2005/8/layout/vList5"/>
    <dgm:cxn modelId="{90AC2A2E-1BAC-485D-BA7C-DC8E524FD1CE}" type="presOf" srcId="{27259869-2B99-4233-8A98-C6D2974518C8}" destId="{285A4FFA-6B31-44C5-8A40-A2FEEB82A8EE}" srcOrd="0" destOrd="0" presId="urn:microsoft.com/office/officeart/2005/8/layout/vList5"/>
    <dgm:cxn modelId="{212BE22E-E88B-4956-A67A-40705E68F745}" type="presOf" srcId="{83862ED4-CC34-471F-937C-8C8FCF9BC918}" destId="{CB5911B6-E733-4F87-97E7-AD561AB01C96}" srcOrd="0" destOrd="0" presId="urn:microsoft.com/office/officeart/2005/8/layout/vList5"/>
    <dgm:cxn modelId="{F820A92F-85F4-42E6-B775-A9A1348F0CB7}" srcId="{27259869-2B99-4233-8A98-C6D2974518C8}" destId="{83862ED4-CC34-471F-937C-8C8FCF9BC918}" srcOrd="6" destOrd="0" parTransId="{4D1A9F17-CF3F-4A2C-9188-3E327756D4BA}" sibTransId="{99B9EC8A-38FC-4791-9194-89F40A4CF695}"/>
    <dgm:cxn modelId="{B7A5D730-0994-4AA1-BDB6-36706F1282F8}" type="presOf" srcId="{5B0E9246-247B-42E9-87DA-1099382CD5CC}" destId="{EE9A7095-D20B-485D-9A63-44DE05D83577}" srcOrd="0" destOrd="0" presId="urn:microsoft.com/office/officeart/2005/8/layout/vList5"/>
    <dgm:cxn modelId="{C6DC753F-91B7-4B05-92A4-F073B68B3B85}" srcId="{27259869-2B99-4233-8A98-C6D2974518C8}" destId="{9D5CBCCC-9FF0-4048-91E0-A7F523C2DF0D}" srcOrd="1" destOrd="0" parTransId="{F80FCCD2-3D5E-435B-92A0-1D514495961E}" sibTransId="{EFFB5EFF-55F0-4DD6-9F4D-29EF9FB47873}"/>
    <dgm:cxn modelId="{1D0D9A5B-F264-40B8-ADDB-6979DD101643}" srcId="{27259869-2B99-4233-8A98-C6D2974518C8}" destId="{5B0E9246-247B-42E9-87DA-1099382CD5CC}" srcOrd="5" destOrd="0" parTransId="{735F8325-3525-42D7-A161-E209EA258AEB}" sibTransId="{63FDC14E-446A-418D-AE95-B03733A242F7}"/>
    <dgm:cxn modelId="{E41A5261-19D3-4D65-8E96-E46BAD2CBD58}" type="presOf" srcId="{7821C38E-7DE4-4E17-A608-3A4160565670}" destId="{7C7C3D55-44D0-4761-A2BE-91DCC69D3C54}" srcOrd="0" destOrd="0" presId="urn:microsoft.com/office/officeart/2005/8/layout/vList5"/>
    <dgm:cxn modelId="{431C5658-A192-4CB9-93EE-526796D5148A}" type="presOf" srcId="{A475D6BB-243E-469A-A23C-2676D5E90173}" destId="{9DE1D454-18E8-4674-AF0A-2D98E91753BF}" srcOrd="0" destOrd="0" presId="urn:microsoft.com/office/officeart/2005/8/layout/vList5"/>
    <dgm:cxn modelId="{FD80E385-7B9E-4627-ABAB-2985C7265625}" type="presOf" srcId="{F01FD07A-0AE9-463B-BC62-387FC61C7F66}" destId="{4E783D2E-674B-410F-8BB6-43B410E4B1C4}" srcOrd="0" destOrd="0" presId="urn:microsoft.com/office/officeart/2005/8/layout/vList5"/>
    <dgm:cxn modelId="{B7A58891-186D-4E6B-82B7-5AF3EF3A5514}" srcId="{27259869-2B99-4233-8A98-C6D2974518C8}" destId="{A475D6BB-243E-469A-A23C-2676D5E90173}" srcOrd="4" destOrd="0" parTransId="{629C3588-BC20-43AF-86B2-C3415966D5EC}" sibTransId="{8F1F9759-AC71-47EF-B235-7F9A1364D2C6}"/>
    <dgm:cxn modelId="{84B8A9A9-9231-4BA9-A35A-E1EB6AE0738C}" srcId="{27259869-2B99-4233-8A98-C6D2974518C8}" destId="{6106F415-51EC-447A-A233-17DFC920F38F}" srcOrd="3" destOrd="0" parTransId="{648AD357-0907-4F63-9BC9-FBFCB3763D44}" sibTransId="{081A9D59-0805-4F1A-ABB8-49FAF227F4DB}"/>
    <dgm:cxn modelId="{1ACB1EC9-D523-4ACA-B7D0-E98E33585F44}" type="presOf" srcId="{6106F415-51EC-447A-A233-17DFC920F38F}" destId="{633A0A4F-5C2B-4A22-9C8B-E2B0EC73DF21}" srcOrd="0" destOrd="0" presId="urn:microsoft.com/office/officeart/2005/8/layout/vList5"/>
    <dgm:cxn modelId="{D0A1B5DC-1F01-4630-AB5B-63DA29771127}" srcId="{27259869-2B99-4233-8A98-C6D2974518C8}" destId="{7821C38E-7DE4-4E17-A608-3A4160565670}" srcOrd="0" destOrd="0" parTransId="{13C4510F-66E1-41BE-8FE3-3965878D7CF8}" sibTransId="{898852B5-DAB7-480A-9BB2-B4FD4D748340}"/>
    <dgm:cxn modelId="{AFD4C9FF-3546-492C-A181-A9AED29ABA3C}" srcId="{27259869-2B99-4233-8A98-C6D2974518C8}" destId="{F01FD07A-0AE9-463B-BC62-387FC61C7F66}" srcOrd="2" destOrd="0" parTransId="{7C9F1532-D4DA-4E2A-B622-E5A7983B595E}" sibTransId="{A612D4F3-F59E-4A71-94EC-98F8229D7F7B}"/>
    <dgm:cxn modelId="{10C24DCD-151E-469D-B119-7589E8248FE2}" type="presParOf" srcId="{285A4FFA-6B31-44C5-8A40-A2FEEB82A8EE}" destId="{947D1232-9CEC-4F98-9CCC-06F8C348353A}" srcOrd="0" destOrd="0" presId="urn:microsoft.com/office/officeart/2005/8/layout/vList5"/>
    <dgm:cxn modelId="{F1D70E64-9D3B-4C9F-9515-3EFEFC6ECD4B}" type="presParOf" srcId="{947D1232-9CEC-4F98-9CCC-06F8C348353A}" destId="{7C7C3D55-44D0-4761-A2BE-91DCC69D3C54}" srcOrd="0" destOrd="0" presId="urn:microsoft.com/office/officeart/2005/8/layout/vList5"/>
    <dgm:cxn modelId="{36D426EF-2DDB-487B-8D55-55C86C167D08}" type="presParOf" srcId="{285A4FFA-6B31-44C5-8A40-A2FEEB82A8EE}" destId="{F7421529-3F91-4149-A135-C4B7E5467731}" srcOrd="1" destOrd="0" presId="urn:microsoft.com/office/officeart/2005/8/layout/vList5"/>
    <dgm:cxn modelId="{3F15A5E8-F64D-406E-A6EC-6B0DA71CC403}" type="presParOf" srcId="{285A4FFA-6B31-44C5-8A40-A2FEEB82A8EE}" destId="{13661EAE-7A3B-4C5A-ACD4-B5004E710176}" srcOrd="2" destOrd="0" presId="urn:microsoft.com/office/officeart/2005/8/layout/vList5"/>
    <dgm:cxn modelId="{03ACFBE9-6683-4918-960D-CAFCE37B65FB}" type="presParOf" srcId="{13661EAE-7A3B-4C5A-ACD4-B5004E710176}" destId="{D3612718-5F4E-4795-AFC0-E1C87DCF25EC}" srcOrd="0" destOrd="0" presId="urn:microsoft.com/office/officeart/2005/8/layout/vList5"/>
    <dgm:cxn modelId="{C47813E6-FF3C-45CA-9E01-C48A3391C0CE}" type="presParOf" srcId="{285A4FFA-6B31-44C5-8A40-A2FEEB82A8EE}" destId="{1C4BD192-EB1B-483E-92B3-731C3AEB51EF}" srcOrd="3" destOrd="0" presId="urn:microsoft.com/office/officeart/2005/8/layout/vList5"/>
    <dgm:cxn modelId="{A053EF1D-2C61-42C3-8CA9-BB7D4DD3BF24}" type="presParOf" srcId="{285A4FFA-6B31-44C5-8A40-A2FEEB82A8EE}" destId="{F90A0317-F75F-410F-8ED8-8E6232CEDDB2}" srcOrd="4" destOrd="0" presId="urn:microsoft.com/office/officeart/2005/8/layout/vList5"/>
    <dgm:cxn modelId="{72B706FC-97C3-44E6-9284-B356995D3C12}" type="presParOf" srcId="{F90A0317-F75F-410F-8ED8-8E6232CEDDB2}" destId="{4E783D2E-674B-410F-8BB6-43B410E4B1C4}" srcOrd="0" destOrd="0" presId="urn:microsoft.com/office/officeart/2005/8/layout/vList5"/>
    <dgm:cxn modelId="{B7A64D1C-863F-4048-997F-A649EAFF8487}" type="presParOf" srcId="{285A4FFA-6B31-44C5-8A40-A2FEEB82A8EE}" destId="{5AC3D9AA-FC4D-4C7A-AFEE-9C62B0D0345B}" srcOrd="5" destOrd="0" presId="urn:microsoft.com/office/officeart/2005/8/layout/vList5"/>
    <dgm:cxn modelId="{57FA5DDB-9F6E-4D0A-A01E-237F5A2A24F3}" type="presParOf" srcId="{285A4FFA-6B31-44C5-8A40-A2FEEB82A8EE}" destId="{0B5817D3-F6B3-4767-845A-BEFBBCE72227}" srcOrd="6" destOrd="0" presId="urn:microsoft.com/office/officeart/2005/8/layout/vList5"/>
    <dgm:cxn modelId="{886D5E69-CF17-4769-88E4-4BBD4510F698}" type="presParOf" srcId="{0B5817D3-F6B3-4767-845A-BEFBBCE72227}" destId="{633A0A4F-5C2B-4A22-9C8B-E2B0EC73DF21}" srcOrd="0" destOrd="0" presId="urn:microsoft.com/office/officeart/2005/8/layout/vList5"/>
    <dgm:cxn modelId="{805FDE2E-A4FC-4406-80C0-389B70648111}" type="presParOf" srcId="{285A4FFA-6B31-44C5-8A40-A2FEEB82A8EE}" destId="{A627390F-2B5C-41DF-A005-AC2C65E9B6C3}" srcOrd="7" destOrd="0" presId="urn:microsoft.com/office/officeart/2005/8/layout/vList5"/>
    <dgm:cxn modelId="{21C0D2A7-276F-47E9-BE5E-EF5E064DB4FD}" type="presParOf" srcId="{285A4FFA-6B31-44C5-8A40-A2FEEB82A8EE}" destId="{86DD2070-F014-427E-91F6-4A89C82BF2FD}" srcOrd="8" destOrd="0" presId="urn:microsoft.com/office/officeart/2005/8/layout/vList5"/>
    <dgm:cxn modelId="{F9E99B2E-1D3A-4A6C-8C41-B66F06209CA0}" type="presParOf" srcId="{86DD2070-F014-427E-91F6-4A89C82BF2FD}" destId="{9DE1D454-18E8-4674-AF0A-2D98E91753BF}" srcOrd="0" destOrd="0" presId="urn:microsoft.com/office/officeart/2005/8/layout/vList5"/>
    <dgm:cxn modelId="{6FC5E149-7745-439A-B2CE-84BD21E53CC5}" type="presParOf" srcId="{285A4FFA-6B31-44C5-8A40-A2FEEB82A8EE}" destId="{4EC6DFD1-92C1-45E3-A2D7-A04675B7EC5B}" srcOrd="9" destOrd="0" presId="urn:microsoft.com/office/officeart/2005/8/layout/vList5"/>
    <dgm:cxn modelId="{56707801-FC3F-4A20-88C5-0EEB75535ED8}" type="presParOf" srcId="{285A4FFA-6B31-44C5-8A40-A2FEEB82A8EE}" destId="{C72ADAF2-371B-49FC-A603-E4CECF0BABB7}" srcOrd="10" destOrd="0" presId="urn:microsoft.com/office/officeart/2005/8/layout/vList5"/>
    <dgm:cxn modelId="{5F1C4E6A-F0B8-449F-9208-69952E0C2AAB}" type="presParOf" srcId="{C72ADAF2-371B-49FC-A603-E4CECF0BABB7}" destId="{EE9A7095-D20B-485D-9A63-44DE05D83577}" srcOrd="0" destOrd="0" presId="urn:microsoft.com/office/officeart/2005/8/layout/vList5"/>
    <dgm:cxn modelId="{BAFF1B4A-746C-411D-9663-0F60E03DDD62}" type="presParOf" srcId="{285A4FFA-6B31-44C5-8A40-A2FEEB82A8EE}" destId="{A762835E-E09A-4407-BB06-89ED9074D5A2}" srcOrd="11" destOrd="0" presId="urn:microsoft.com/office/officeart/2005/8/layout/vList5"/>
    <dgm:cxn modelId="{7E615501-6D09-4064-99A2-54A0D8A614EA}" type="presParOf" srcId="{285A4FFA-6B31-44C5-8A40-A2FEEB82A8EE}" destId="{E30AD9D5-F7D8-4D71-ACF4-94ACF95305D7}" srcOrd="12" destOrd="0" presId="urn:microsoft.com/office/officeart/2005/8/layout/vList5"/>
    <dgm:cxn modelId="{3A775308-C67E-49BE-BEDA-16E769407B97}" type="presParOf" srcId="{E30AD9D5-F7D8-4D71-ACF4-94ACF95305D7}" destId="{CB5911B6-E733-4F87-97E7-AD561AB01C96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C3F3EA2-1826-49E9-B198-7B93A5B2492F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53E155E-4CD3-43D8-B77B-D4CAF6A006AD}">
      <dgm:prSet/>
      <dgm:spPr/>
      <dgm:t>
        <a:bodyPr/>
        <a:lstStyle/>
        <a:p>
          <a:r>
            <a:rPr lang="it-IT"/>
            <a:t>L'intervista ha un soggetto diverso da chi parla nel pezzo portante</a:t>
          </a:r>
          <a:endParaRPr lang="en-US"/>
        </a:p>
      </dgm:t>
    </dgm:pt>
    <dgm:pt modelId="{3FFE3A65-3702-4046-A734-6D504176FFCB}" type="parTrans" cxnId="{5A519546-6393-4F9D-B27F-B45DF8F51628}">
      <dgm:prSet/>
      <dgm:spPr/>
      <dgm:t>
        <a:bodyPr/>
        <a:lstStyle/>
        <a:p>
          <a:endParaRPr lang="en-US"/>
        </a:p>
      </dgm:t>
    </dgm:pt>
    <dgm:pt modelId="{0220222E-0006-4BB8-BEC0-D385C1387050}" type="sibTrans" cxnId="{5A519546-6393-4F9D-B27F-B45DF8F51628}">
      <dgm:prSet/>
      <dgm:spPr/>
      <dgm:t>
        <a:bodyPr/>
        <a:lstStyle/>
        <a:p>
          <a:endParaRPr lang="en-US"/>
        </a:p>
      </dgm:t>
    </dgm:pt>
    <dgm:pt modelId="{202BF70C-9D57-4DBA-85DC-8884A08E4F2F}">
      <dgm:prSet/>
      <dgm:spPr/>
      <dgm:t>
        <a:bodyPr/>
        <a:lstStyle/>
        <a:p>
          <a:r>
            <a:rPr lang="it-IT" dirty="0"/>
            <a:t>Gli addobbi sono una parte fondamentale perché sono il contenuto più letto</a:t>
          </a:r>
          <a:endParaRPr lang="en-US" dirty="0"/>
        </a:p>
      </dgm:t>
    </dgm:pt>
    <dgm:pt modelId="{34B08DE1-D4D4-4DA6-B0EA-EDC69A60F8A6}" type="parTrans" cxnId="{C7E649A3-2869-4499-8A6D-AB71218DBC05}">
      <dgm:prSet/>
      <dgm:spPr/>
      <dgm:t>
        <a:bodyPr/>
        <a:lstStyle/>
        <a:p>
          <a:endParaRPr lang="en-US"/>
        </a:p>
      </dgm:t>
    </dgm:pt>
    <dgm:pt modelId="{34D74665-15B2-42D3-8C4F-4C1A8711AFB4}" type="sibTrans" cxnId="{C7E649A3-2869-4499-8A6D-AB71218DBC05}">
      <dgm:prSet/>
      <dgm:spPr/>
      <dgm:t>
        <a:bodyPr/>
        <a:lstStyle/>
        <a:p>
          <a:endParaRPr lang="en-US"/>
        </a:p>
      </dgm:t>
    </dgm:pt>
    <dgm:pt modelId="{2907BCF2-C0E7-4148-BC5A-96583DF5E145}">
      <dgm:prSet/>
      <dgm:spPr/>
      <dgm:t>
        <a:bodyPr/>
        <a:lstStyle/>
        <a:p>
          <a:r>
            <a:rPr lang="it-IT"/>
            <a:t>Tutta la pagina deve tenersi insieme, ma ogni pezzo deve essere autonomo e può essere letto da solo</a:t>
          </a:r>
          <a:endParaRPr lang="en-US"/>
        </a:p>
      </dgm:t>
    </dgm:pt>
    <dgm:pt modelId="{1F3F0379-7E1C-4239-AC26-947F1A2D0DD0}" type="parTrans" cxnId="{C406D207-8C1F-45B4-B3BA-E11D631E3E2E}">
      <dgm:prSet/>
      <dgm:spPr/>
      <dgm:t>
        <a:bodyPr/>
        <a:lstStyle/>
        <a:p>
          <a:endParaRPr lang="en-US"/>
        </a:p>
      </dgm:t>
    </dgm:pt>
    <dgm:pt modelId="{F78A9487-857F-4F5F-A829-4F40A85F503B}" type="sibTrans" cxnId="{C406D207-8C1F-45B4-B3BA-E11D631E3E2E}">
      <dgm:prSet/>
      <dgm:spPr/>
      <dgm:t>
        <a:bodyPr/>
        <a:lstStyle/>
        <a:p>
          <a:endParaRPr lang="en-US"/>
        </a:p>
      </dgm:t>
    </dgm:pt>
    <dgm:pt modelId="{333B5B7D-5B45-45DD-BABE-970A88473C1A}" type="pres">
      <dgm:prSet presAssocID="{3C3F3EA2-1826-49E9-B198-7B93A5B2492F}" presName="outerComposite" presStyleCnt="0">
        <dgm:presLayoutVars>
          <dgm:chMax val="5"/>
          <dgm:dir/>
          <dgm:resizeHandles val="exact"/>
        </dgm:presLayoutVars>
      </dgm:prSet>
      <dgm:spPr/>
    </dgm:pt>
    <dgm:pt modelId="{F1BD0706-10DA-4BA9-82C6-84E0C3716F39}" type="pres">
      <dgm:prSet presAssocID="{3C3F3EA2-1826-49E9-B198-7B93A5B2492F}" presName="dummyMaxCanvas" presStyleCnt="0">
        <dgm:presLayoutVars/>
      </dgm:prSet>
      <dgm:spPr/>
    </dgm:pt>
    <dgm:pt modelId="{FFD484E8-F02E-4CE3-ADA4-2EA5DD673625}" type="pres">
      <dgm:prSet presAssocID="{3C3F3EA2-1826-49E9-B198-7B93A5B2492F}" presName="ThreeNodes_1" presStyleLbl="node1" presStyleIdx="0" presStyleCnt="3">
        <dgm:presLayoutVars>
          <dgm:bulletEnabled val="1"/>
        </dgm:presLayoutVars>
      </dgm:prSet>
      <dgm:spPr/>
    </dgm:pt>
    <dgm:pt modelId="{FCFD6382-3345-4B24-AE54-83B4BFE7C55E}" type="pres">
      <dgm:prSet presAssocID="{3C3F3EA2-1826-49E9-B198-7B93A5B2492F}" presName="ThreeNodes_2" presStyleLbl="node1" presStyleIdx="1" presStyleCnt="3">
        <dgm:presLayoutVars>
          <dgm:bulletEnabled val="1"/>
        </dgm:presLayoutVars>
      </dgm:prSet>
      <dgm:spPr/>
    </dgm:pt>
    <dgm:pt modelId="{BC7FD13F-1B70-4323-B326-EA8FC3941A03}" type="pres">
      <dgm:prSet presAssocID="{3C3F3EA2-1826-49E9-B198-7B93A5B2492F}" presName="ThreeNodes_3" presStyleLbl="node1" presStyleIdx="2" presStyleCnt="3">
        <dgm:presLayoutVars>
          <dgm:bulletEnabled val="1"/>
        </dgm:presLayoutVars>
      </dgm:prSet>
      <dgm:spPr/>
    </dgm:pt>
    <dgm:pt modelId="{0447BAD3-312A-4D84-B5C3-F084EA271424}" type="pres">
      <dgm:prSet presAssocID="{3C3F3EA2-1826-49E9-B198-7B93A5B2492F}" presName="ThreeConn_1-2" presStyleLbl="fgAccFollowNode1" presStyleIdx="0" presStyleCnt="2">
        <dgm:presLayoutVars>
          <dgm:bulletEnabled val="1"/>
        </dgm:presLayoutVars>
      </dgm:prSet>
      <dgm:spPr/>
    </dgm:pt>
    <dgm:pt modelId="{33158B60-A574-4680-9500-DAD5582E94A3}" type="pres">
      <dgm:prSet presAssocID="{3C3F3EA2-1826-49E9-B198-7B93A5B2492F}" presName="ThreeConn_2-3" presStyleLbl="fgAccFollowNode1" presStyleIdx="1" presStyleCnt="2">
        <dgm:presLayoutVars>
          <dgm:bulletEnabled val="1"/>
        </dgm:presLayoutVars>
      </dgm:prSet>
      <dgm:spPr/>
    </dgm:pt>
    <dgm:pt modelId="{064BD583-C20F-4F72-8E52-CAA8BB5C88A5}" type="pres">
      <dgm:prSet presAssocID="{3C3F3EA2-1826-49E9-B198-7B93A5B2492F}" presName="ThreeNodes_1_text" presStyleLbl="node1" presStyleIdx="2" presStyleCnt="3">
        <dgm:presLayoutVars>
          <dgm:bulletEnabled val="1"/>
        </dgm:presLayoutVars>
      </dgm:prSet>
      <dgm:spPr/>
    </dgm:pt>
    <dgm:pt modelId="{0DAD8E4F-EC3C-4884-AB5B-1BE03E2BF06C}" type="pres">
      <dgm:prSet presAssocID="{3C3F3EA2-1826-49E9-B198-7B93A5B2492F}" presName="ThreeNodes_2_text" presStyleLbl="node1" presStyleIdx="2" presStyleCnt="3">
        <dgm:presLayoutVars>
          <dgm:bulletEnabled val="1"/>
        </dgm:presLayoutVars>
      </dgm:prSet>
      <dgm:spPr/>
    </dgm:pt>
    <dgm:pt modelId="{84FAA8E0-D6DB-4BFF-9CC4-CC2CB1435D44}" type="pres">
      <dgm:prSet presAssocID="{3C3F3EA2-1826-49E9-B198-7B93A5B2492F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E14D8904-B1B1-4B96-BE17-82CDC90BE5BF}" type="presOf" srcId="{3C3F3EA2-1826-49E9-B198-7B93A5B2492F}" destId="{333B5B7D-5B45-45DD-BABE-970A88473C1A}" srcOrd="0" destOrd="0" presId="urn:microsoft.com/office/officeart/2005/8/layout/vProcess5"/>
    <dgm:cxn modelId="{C406D207-8C1F-45B4-B3BA-E11D631E3E2E}" srcId="{3C3F3EA2-1826-49E9-B198-7B93A5B2492F}" destId="{2907BCF2-C0E7-4148-BC5A-96583DF5E145}" srcOrd="2" destOrd="0" parTransId="{1F3F0379-7E1C-4239-AC26-947F1A2D0DD0}" sibTransId="{F78A9487-857F-4F5F-A829-4F40A85F503B}"/>
    <dgm:cxn modelId="{EB829520-F9B1-4ADB-B56B-2596B6C8CE20}" type="presOf" srcId="{A53E155E-4CD3-43D8-B77B-D4CAF6A006AD}" destId="{FFD484E8-F02E-4CE3-ADA4-2EA5DD673625}" srcOrd="0" destOrd="0" presId="urn:microsoft.com/office/officeart/2005/8/layout/vProcess5"/>
    <dgm:cxn modelId="{8040762A-197D-44D2-AAA4-437C02A8DDA9}" type="presOf" srcId="{2907BCF2-C0E7-4148-BC5A-96583DF5E145}" destId="{84FAA8E0-D6DB-4BFF-9CC4-CC2CB1435D44}" srcOrd="1" destOrd="0" presId="urn:microsoft.com/office/officeart/2005/8/layout/vProcess5"/>
    <dgm:cxn modelId="{81FF6944-E5C2-4EDE-8A72-F7525F1F1593}" type="presOf" srcId="{A53E155E-4CD3-43D8-B77B-D4CAF6A006AD}" destId="{064BD583-C20F-4F72-8E52-CAA8BB5C88A5}" srcOrd="1" destOrd="0" presId="urn:microsoft.com/office/officeart/2005/8/layout/vProcess5"/>
    <dgm:cxn modelId="{5A519546-6393-4F9D-B27F-B45DF8F51628}" srcId="{3C3F3EA2-1826-49E9-B198-7B93A5B2492F}" destId="{A53E155E-4CD3-43D8-B77B-D4CAF6A006AD}" srcOrd="0" destOrd="0" parTransId="{3FFE3A65-3702-4046-A734-6D504176FFCB}" sibTransId="{0220222E-0006-4BB8-BEC0-D385C1387050}"/>
    <dgm:cxn modelId="{055FAE47-6117-4224-BE6C-50C55CFDEDA5}" type="presOf" srcId="{202BF70C-9D57-4DBA-85DC-8884A08E4F2F}" destId="{0DAD8E4F-EC3C-4884-AB5B-1BE03E2BF06C}" srcOrd="1" destOrd="0" presId="urn:microsoft.com/office/officeart/2005/8/layout/vProcess5"/>
    <dgm:cxn modelId="{0C177453-A5FD-4C3A-BF56-4503C15B94A8}" type="presOf" srcId="{34D74665-15B2-42D3-8C4F-4C1A8711AFB4}" destId="{33158B60-A574-4680-9500-DAD5582E94A3}" srcOrd="0" destOrd="0" presId="urn:microsoft.com/office/officeart/2005/8/layout/vProcess5"/>
    <dgm:cxn modelId="{75963C94-BC30-443B-8660-77AFF63DB1AB}" type="presOf" srcId="{202BF70C-9D57-4DBA-85DC-8884A08E4F2F}" destId="{FCFD6382-3345-4B24-AE54-83B4BFE7C55E}" srcOrd="0" destOrd="0" presId="urn:microsoft.com/office/officeart/2005/8/layout/vProcess5"/>
    <dgm:cxn modelId="{C7E649A3-2869-4499-8A6D-AB71218DBC05}" srcId="{3C3F3EA2-1826-49E9-B198-7B93A5B2492F}" destId="{202BF70C-9D57-4DBA-85DC-8884A08E4F2F}" srcOrd="1" destOrd="0" parTransId="{34B08DE1-D4D4-4DA6-B0EA-EDC69A60F8A6}" sibTransId="{34D74665-15B2-42D3-8C4F-4C1A8711AFB4}"/>
    <dgm:cxn modelId="{E416FEA3-362A-4E9D-A923-BEFB5B13D73C}" type="presOf" srcId="{0220222E-0006-4BB8-BEC0-D385C1387050}" destId="{0447BAD3-312A-4D84-B5C3-F084EA271424}" srcOrd="0" destOrd="0" presId="urn:microsoft.com/office/officeart/2005/8/layout/vProcess5"/>
    <dgm:cxn modelId="{E7409DCB-5EC4-4698-AA08-A914F1CEF8BA}" type="presOf" srcId="{2907BCF2-C0E7-4148-BC5A-96583DF5E145}" destId="{BC7FD13F-1B70-4323-B326-EA8FC3941A03}" srcOrd="0" destOrd="0" presId="urn:microsoft.com/office/officeart/2005/8/layout/vProcess5"/>
    <dgm:cxn modelId="{63C5D6AB-8A82-490F-921E-32BE842100F5}" type="presParOf" srcId="{333B5B7D-5B45-45DD-BABE-970A88473C1A}" destId="{F1BD0706-10DA-4BA9-82C6-84E0C3716F39}" srcOrd="0" destOrd="0" presId="urn:microsoft.com/office/officeart/2005/8/layout/vProcess5"/>
    <dgm:cxn modelId="{4A4AE197-1ED1-45BC-8E1A-2BFF810627B6}" type="presParOf" srcId="{333B5B7D-5B45-45DD-BABE-970A88473C1A}" destId="{FFD484E8-F02E-4CE3-ADA4-2EA5DD673625}" srcOrd="1" destOrd="0" presId="urn:microsoft.com/office/officeart/2005/8/layout/vProcess5"/>
    <dgm:cxn modelId="{35DFED81-C4CA-41CB-9574-6F82E6169F8D}" type="presParOf" srcId="{333B5B7D-5B45-45DD-BABE-970A88473C1A}" destId="{FCFD6382-3345-4B24-AE54-83B4BFE7C55E}" srcOrd="2" destOrd="0" presId="urn:microsoft.com/office/officeart/2005/8/layout/vProcess5"/>
    <dgm:cxn modelId="{967A05CF-2FDE-409A-8E88-866E4865B6AC}" type="presParOf" srcId="{333B5B7D-5B45-45DD-BABE-970A88473C1A}" destId="{BC7FD13F-1B70-4323-B326-EA8FC3941A03}" srcOrd="3" destOrd="0" presId="urn:microsoft.com/office/officeart/2005/8/layout/vProcess5"/>
    <dgm:cxn modelId="{464EACCB-B49F-4593-8D42-DAE1554D2D6A}" type="presParOf" srcId="{333B5B7D-5B45-45DD-BABE-970A88473C1A}" destId="{0447BAD3-312A-4D84-B5C3-F084EA271424}" srcOrd="4" destOrd="0" presId="urn:microsoft.com/office/officeart/2005/8/layout/vProcess5"/>
    <dgm:cxn modelId="{CB143F94-311B-4073-B61B-B11BEBDB39C2}" type="presParOf" srcId="{333B5B7D-5B45-45DD-BABE-970A88473C1A}" destId="{33158B60-A574-4680-9500-DAD5582E94A3}" srcOrd="5" destOrd="0" presId="urn:microsoft.com/office/officeart/2005/8/layout/vProcess5"/>
    <dgm:cxn modelId="{AC61F548-4D7B-491E-B73B-8E69F6784359}" type="presParOf" srcId="{333B5B7D-5B45-45DD-BABE-970A88473C1A}" destId="{064BD583-C20F-4F72-8E52-CAA8BB5C88A5}" srcOrd="6" destOrd="0" presId="urn:microsoft.com/office/officeart/2005/8/layout/vProcess5"/>
    <dgm:cxn modelId="{46932B49-2A83-4F89-9C66-1F54D654A2D0}" type="presParOf" srcId="{333B5B7D-5B45-45DD-BABE-970A88473C1A}" destId="{0DAD8E4F-EC3C-4884-AB5B-1BE03E2BF06C}" srcOrd="7" destOrd="0" presId="urn:microsoft.com/office/officeart/2005/8/layout/vProcess5"/>
    <dgm:cxn modelId="{665A66AD-8DFD-4D0C-8601-AC4A05A2BB13}" type="presParOf" srcId="{333B5B7D-5B45-45DD-BABE-970A88473C1A}" destId="{84FAA8E0-D6DB-4BFF-9CC4-CC2CB1435D44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FEC01A-DF93-457A-84DC-8EFDF080718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B9B81FE-7831-4253-947C-CAF8E9C31EB3}">
      <dgm:prSet/>
      <dgm:spPr/>
      <dgm:t>
        <a:bodyPr/>
        <a:lstStyle/>
        <a:p>
          <a:r>
            <a:rPr lang="it-IT"/>
            <a:t>Aiuta a comunicare</a:t>
          </a:r>
          <a:endParaRPr lang="en-US"/>
        </a:p>
      </dgm:t>
    </dgm:pt>
    <dgm:pt modelId="{E92BD2AA-4E07-4B7F-814E-C24378AC546C}" type="parTrans" cxnId="{28A464EE-2BA0-4B81-A26E-1756676EFEEC}">
      <dgm:prSet/>
      <dgm:spPr/>
      <dgm:t>
        <a:bodyPr/>
        <a:lstStyle/>
        <a:p>
          <a:endParaRPr lang="en-US"/>
        </a:p>
      </dgm:t>
    </dgm:pt>
    <dgm:pt modelId="{E2464156-D1AB-45AE-97C0-09C7E4769D32}" type="sibTrans" cxnId="{28A464EE-2BA0-4B81-A26E-1756676EFEEC}">
      <dgm:prSet/>
      <dgm:spPr/>
      <dgm:t>
        <a:bodyPr/>
        <a:lstStyle/>
        <a:p>
          <a:endParaRPr lang="en-US"/>
        </a:p>
      </dgm:t>
    </dgm:pt>
    <dgm:pt modelId="{BB84668D-C5BC-4A97-9758-B07091B6B31A}">
      <dgm:prSet/>
      <dgm:spPr/>
      <dgm:t>
        <a:bodyPr/>
        <a:lstStyle/>
        <a:p>
          <a:r>
            <a:rPr lang="it-IT"/>
            <a:t>Soggetto autonomo</a:t>
          </a:r>
          <a:endParaRPr lang="en-US"/>
        </a:p>
      </dgm:t>
    </dgm:pt>
    <dgm:pt modelId="{D4033294-DB8B-457E-B448-27FCE237ABC7}" type="parTrans" cxnId="{134977A1-C9D1-438B-9509-86A3AD7C29D3}">
      <dgm:prSet/>
      <dgm:spPr/>
      <dgm:t>
        <a:bodyPr/>
        <a:lstStyle/>
        <a:p>
          <a:endParaRPr lang="en-US"/>
        </a:p>
      </dgm:t>
    </dgm:pt>
    <dgm:pt modelId="{60B4B3CD-8143-437A-BA16-7558077D9562}" type="sibTrans" cxnId="{134977A1-C9D1-438B-9509-86A3AD7C29D3}">
      <dgm:prSet/>
      <dgm:spPr/>
      <dgm:t>
        <a:bodyPr/>
        <a:lstStyle/>
        <a:p>
          <a:endParaRPr lang="en-US"/>
        </a:p>
      </dgm:t>
    </dgm:pt>
    <dgm:pt modelId="{38C9E43B-ED2B-40E9-A202-7809FA309C4F}">
      <dgm:prSet/>
      <dgm:spPr/>
      <dgm:t>
        <a:bodyPr/>
        <a:lstStyle/>
        <a:p>
          <a:r>
            <a:rPr lang="it-IT"/>
            <a:t>Idea grafica + numeri</a:t>
          </a:r>
          <a:endParaRPr lang="en-US"/>
        </a:p>
      </dgm:t>
    </dgm:pt>
    <dgm:pt modelId="{0C613E41-FD99-486B-8049-222817B69854}" type="parTrans" cxnId="{1D0D7DDD-6B39-4A34-92DC-4C71ED48E6BD}">
      <dgm:prSet/>
      <dgm:spPr/>
      <dgm:t>
        <a:bodyPr/>
        <a:lstStyle/>
        <a:p>
          <a:endParaRPr lang="en-US"/>
        </a:p>
      </dgm:t>
    </dgm:pt>
    <dgm:pt modelId="{06D2DAE1-2DE6-46C4-A17E-B585E8CF9FA9}" type="sibTrans" cxnId="{1D0D7DDD-6B39-4A34-92DC-4C71ED48E6BD}">
      <dgm:prSet/>
      <dgm:spPr/>
      <dgm:t>
        <a:bodyPr/>
        <a:lstStyle/>
        <a:p>
          <a:endParaRPr lang="en-US"/>
        </a:p>
      </dgm:t>
    </dgm:pt>
    <dgm:pt modelId="{956A7AF9-8CCD-40E3-815B-FF81BFBE6EA3}">
      <dgm:prSet/>
      <dgm:spPr/>
      <dgm:t>
        <a:bodyPr/>
        <a:lstStyle/>
        <a:p>
          <a:r>
            <a:rPr lang="it-IT"/>
            <a:t>Stretta collaborazione tra giornalista e grafico</a:t>
          </a:r>
          <a:endParaRPr lang="en-US"/>
        </a:p>
      </dgm:t>
    </dgm:pt>
    <dgm:pt modelId="{863C33FE-2296-4CDF-85D8-FFAC328A8126}" type="parTrans" cxnId="{F0EE3473-6B3F-4FB7-B6E3-B06CF445F0A9}">
      <dgm:prSet/>
      <dgm:spPr/>
      <dgm:t>
        <a:bodyPr/>
        <a:lstStyle/>
        <a:p>
          <a:endParaRPr lang="en-US"/>
        </a:p>
      </dgm:t>
    </dgm:pt>
    <dgm:pt modelId="{6E0390B4-7300-4DD4-B4A9-E7A36562AA30}" type="sibTrans" cxnId="{F0EE3473-6B3F-4FB7-B6E3-B06CF445F0A9}">
      <dgm:prSet/>
      <dgm:spPr/>
      <dgm:t>
        <a:bodyPr/>
        <a:lstStyle/>
        <a:p>
          <a:endParaRPr lang="en-US"/>
        </a:p>
      </dgm:t>
    </dgm:pt>
    <dgm:pt modelId="{528170BF-C0A6-421E-9D09-FB0A82C9FA73}">
      <dgm:prSet/>
      <dgm:spPr/>
      <dgm:t>
        <a:bodyPr/>
        <a:lstStyle/>
        <a:p>
          <a:r>
            <a:rPr lang="it-IT"/>
            <a:t>Tempistica: spesso l’infografica viene prima del pezzo!</a:t>
          </a:r>
          <a:endParaRPr lang="en-US"/>
        </a:p>
      </dgm:t>
    </dgm:pt>
    <dgm:pt modelId="{2029A732-1394-4406-AF20-1C9F0204DF63}" type="parTrans" cxnId="{A4498ED3-CFA5-4392-BF91-76838CB86048}">
      <dgm:prSet/>
      <dgm:spPr/>
      <dgm:t>
        <a:bodyPr/>
        <a:lstStyle/>
        <a:p>
          <a:endParaRPr lang="en-US"/>
        </a:p>
      </dgm:t>
    </dgm:pt>
    <dgm:pt modelId="{4DFBA17B-86DE-43D1-9C25-85B551B972AD}" type="sibTrans" cxnId="{A4498ED3-CFA5-4392-BF91-76838CB86048}">
      <dgm:prSet/>
      <dgm:spPr/>
      <dgm:t>
        <a:bodyPr/>
        <a:lstStyle/>
        <a:p>
          <a:endParaRPr lang="en-US"/>
        </a:p>
      </dgm:t>
    </dgm:pt>
    <dgm:pt modelId="{59C89E15-5724-45D5-9452-3B7013769A5F}" type="pres">
      <dgm:prSet presAssocID="{B0FEC01A-DF93-457A-84DC-8EFDF0807185}" presName="linear" presStyleCnt="0">
        <dgm:presLayoutVars>
          <dgm:animLvl val="lvl"/>
          <dgm:resizeHandles val="exact"/>
        </dgm:presLayoutVars>
      </dgm:prSet>
      <dgm:spPr/>
    </dgm:pt>
    <dgm:pt modelId="{12F60F45-70CE-49C6-BAC8-A47F23A4C4D7}" type="pres">
      <dgm:prSet presAssocID="{2B9B81FE-7831-4253-947C-CAF8E9C31EB3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1F17FCAA-F848-445B-ABA1-D40868A6FF4D}" type="pres">
      <dgm:prSet presAssocID="{E2464156-D1AB-45AE-97C0-09C7E4769D32}" presName="spacer" presStyleCnt="0"/>
      <dgm:spPr/>
    </dgm:pt>
    <dgm:pt modelId="{CEAA2B25-546F-4F6C-A000-6FE135005A43}" type="pres">
      <dgm:prSet presAssocID="{BB84668D-C5BC-4A97-9758-B07091B6B31A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CDF32937-9DAA-46E4-9022-C8C7C9C505D5}" type="pres">
      <dgm:prSet presAssocID="{60B4B3CD-8143-437A-BA16-7558077D9562}" presName="spacer" presStyleCnt="0"/>
      <dgm:spPr/>
    </dgm:pt>
    <dgm:pt modelId="{8B7C1C29-2A07-4246-9DBB-58F39BA04673}" type="pres">
      <dgm:prSet presAssocID="{38C9E43B-ED2B-40E9-A202-7809FA309C4F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7E984058-8E9F-4BF8-BE9C-625EAB0E2179}" type="pres">
      <dgm:prSet presAssocID="{06D2DAE1-2DE6-46C4-A17E-B585E8CF9FA9}" presName="spacer" presStyleCnt="0"/>
      <dgm:spPr/>
    </dgm:pt>
    <dgm:pt modelId="{76A5EAA4-8D0D-44A6-BF89-37565987D525}" type="pres">
      <dgm:prSet presAssocID="{956A7AF9-8CCD-40E3-815B-FF81BFBE6EA3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51DD785C-6E0B-491D-B474-4E84A46A8E66}" type="pres">
      <dgm:prSet presAssocID="{6E0390B4-7300-4DD4-B4A9-E7A36562AA30}" presName="spacer" presStyleCnt="0"/>
      <dgm:spPr/>
    </dgm:pt>
    <dgm:pt modelId="{6F781C59-1D3C-4FD3-8E2C-0C0F0CD22715}" type="pres">
      <dgm:prSet presAssocID="{528170BF-C0A6-421E-9D09-FB0A82C9FA73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96ED7302-5FA2-4D78-88B7-D6151A596AAB}" type="presOf" srcId="{2B9B81FE-7831-4253-947C-CAF8E9C31EB3}" destId="{12F60F45-70CE-49C6-BAC8-A47F23A4C4D7}" srcOrd="0" destOrd="0" presId="urn:microsoft.com/office/officeart/2005/8/layout/vList2"/>
    <dgm:cxn modelId="{D6DF8913-0BDA-4606-84B8-4939D7006C8E}" type="presOf" srcId="{BB84668D-C5BC-4A97-9758-B07091B6B31A}" destId="{CEAA2B25-546F-4F6C-A000-6FE135005A43}" srcOrd="0" destOrd="0" presId="urn:microsoft.com/office/officeart/2005/8/layout/vList2"/>
    <dgm:cxn modelId="{0C0C283F-B068-4D80-8C92-720B09B8C09E}" type="presOf" srcId="{956A7AF9-8CCD-40E3-815B-FF81BFBE6EA3}" destId="{76A5EAA4-8D0D-44A6-BF89-37565987D525}" srcOrd="0" destOrd="0" presId="urn:microsoft.com/office/officeart/2005/8/layout/vList2"/>
    <dgm:cxn modelId="{DF995561-6FA8-4090-94F1-84B047F24969}" type="presOf" srcId="{528170BF-C0A6-421E-9D09-FB0A82C9FA73}" destId="{6F781C59-1D3C-4FD3-8E2C-0C0F0CD22715}" srcOrd="0" destOrd="0" presId="urn:microsoft.com/office/officeart/2005/8/layout/vList2"/>
    <dgm:cxn modelId="{4189CF43-D72A-4363-A4FF-163BA014D706}" type="presOf" srcId="{B0FEC01A-DF93-457A-84DC-8EFDF0807185}" destId="{59C89E15-5724-45D5-9452-3B7013769A5F}" srcOrd="0" destOrd="0" presId="urn:microsoft.com/office/officeart/2005/8/layout/vList2"/>
    <dgm:cxn modelId="{F0EE3473-6B3F-4FB7-B6E3-B06CF445F0A9}" srcId="{B0FEC01A-DF93-457A-84DC-8EFDF0807185}" destId="{956A7AF9-8CCD-40E3-815B-FF81BFBE6EA3}" srcOrd="3" destOrd="0" parTransId="{863C33FE-2296-4CDF-85D8-FFAC328A8126}" sibTransId="{6E0390B4-7300-4DD4-B4A9-E7A36562AA30}"/>
    <dgm:cxn modelId="{72752E92-BC7B-4232-A6B2-AE1ADD265337}" type="presOf" srcId="{38C9E43B-ED2B-40E9-A202-7809FA309C4F}" destId="{8B7C1C29-2A07-4246-9DBB-58F39BA04673}" srcOrd="0" destOrd="0" presId="urn:microsoft.com/office/officeart/2005/8/layout/vList2"/>
    <dgm:cxn modelId="{134977A1-C9D1-438B-9509-86A3AD7C29D3}" srcId="{B0FEC01A-DF93-457A-84DC-8EFDF0807185}" destId="{BB84668D-C5BC-4A97-9758-B07091B6B31A}" srcOrd="1" destOrd="0" parTransId="{D4033294-DB8B-457E-B448-27FCE237ABC7}" sibTransId="{60B4B3CD-8143-437A-BA16-7558077D9562}"/>
    <dgm:cxn modelId="{A4498ED3-CFA5-4392-BF91-76838CB86048}" srcId="{B0FEC01A-DF93-457A-84DC-8EFDF0807185}" destId="{528170BF-C0A6-421E-9D09-FB0A82C9FA73}" srcOrd="4" destOrd="0" parTransId="{2029A732-1394-4406-AF20-1C9F0204DF63}" sibTransId="{4DFBA17B-86DE-43D1-9C25-85B551B972AD}"/>
    <dgm:cxn modelId="{1D0D7DDD-6B39-4A34-92DC-4C71ED48E6BD}" srcId="{B0FEC01A-DF93-457A-84DC-8EFDF0807185}" destId="{38C9E43B-ED2B-40E9-A202-7809FA309C4F}" srcOrd="2" destOrd="0" parTransId="{0C613E41-FD99-486B-8049-222817B69854}" sibTransId="{06D2DAE1-2DE6-46C4-A17E-B585E8CF9FA9}"/>
    <dgm:cxn modelId="{28A464EE-2BA0-4B81-A26E-1756676EFEEC}" srcId="{B0FEC01A-DF93-457A-84DC-8EFDF0807185}" destId="{2B9B81FE-7831-4253-947C-CAF8E9C31EB3}" srcOrd="0" destOrd="0" parTransId="{E92BD2AA-4E07-4B7F-814E-C24378AC546C}" sibTransId="{E2464156-D1AB-45AE-97C0-09C7E4769D32}"/>
    <dgm:cxn modelId="{C2EE19A8-3882-450D-8C7F-1ACF45532AAD}" type="presParOf" srcId="{59C89E15-5724-45D5-9452-3B7013769A5F}" destId="{12F60F45-70CE-49C6-BAC8-A47F23A4C4D7}" srcOrd="0" destOrd="0" presId="urn:microsoft.com/office/officeart/2005/8/layout/vList2"/>
    <dgm:cxn modelId="{AAB25E00-D384-4AC5-BD7A-EAB14E05DFD4}" type="presParOf" srcId="{59C89E15-5724-45D5-9452-3B7013769A5F}" destId="{1F17FCAA-F848-445B-ABA1-D40868A6FF4D}" srcOrd="1" destOrd="0" presId="urn:microsoft.com/office/officeart/2005/8/layout/vList2"/>
    <dgm:cxn modelId="{B5DC65A0-7B37-4E0F-ACF9-F69E09FBFF64}" type="presParOf" srcId="{59C89E15-5724-45D5-9452-3B7013769A5F}" destId="{CEAA2B25-546F-4F6C-A000-6FE135005A43}" srcOrd="2" destOrd="0" presId="urn:microsoft.com/office/officeart/2005/8/layout/vList2"/>
    <dgm:cxn modelId="{25BD59AD-B4F7-4C3D-8A66-550DCEB4E48C}" type="presParOf" srcId="{59C89E15-5724-45D5-9452-3B7013769A5F}" destId="{CDF32937-9DAA-46E4-9022-C8C7C9C505D5}" srcOrd="3" destOrd="0" presId="urn:microsoft.com/office/officeart/2005/8/layout/vList2"/>
    <dgm:cxn modelId="{CD4D99BF-C145-4618-B331-2747B336974A}" type="presParOf" srcId="{59C89E15-5724-45D5-9452-3B7013769A5F}" destId="{8B7C1C29-2A07-4246-9DBB-58F39BA04673}" srcOrd="4" destOrd="0" presId="urn:microsoft.com/office/officeart/2005/8/layout/vList2"/>
    <dgm:cxn modelId="{FD404BE5-143A-45D5-80C0-C11AAE3D8822}" type="presParOf" srcId="{59C89E15-5724-45D5-9452-3B7013769A5F}" destId="{7E984058-8E9F-4BF8-BE9C-625EAB0E2179}" srcOrd="5" destOrd="0" presId="urn:microsoft.com/office/officeart/2005/8/layout/vList2"/>
    <dgm:cxn modelId="{8C35AF96-07FF-405D-9D54-9E48B526ED0D}" type="presParOf" srcId="{59C89E15-5724-45D5-9452-3B7013769A5F}" destId="{76A5EAA4-8D0D-44A6-BF89-37565987D525}" srcOrd="6" destOrd="0" presId="urn:microsoft.com/office/officeart/2005/8/layout/vList2"/>
    <dgm:cxn modelId="{267501A5-36D7-4892-BF3A-FA7AD8C1D7C6}" type="presParOf" srcId="{59C89E15-5724-45D5-9452-3B7013769A5F}" destId="{51DD785C-6E0B-491D-B474-4E84A46A8E66}" srcOrd="7" destOrd="0" presId="urn:microsoft.com/office/officeart/2005/8/layout/vList2"/>
    <dgm:cxn modelId="{C61147CD-1FB9-46AA-A556-DC1442425BCF}" type="presParOf" srcId="{59C89E15-5724-45D5-9452-3B7013769A5F}" destId="{6F781C59-1D3C-4FD3-8E2C-0C0F0CD22715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A604EC-D68D-4078-9793-34D58A27B801}">
      <dsp:nvSpPr>
        <dsp:cNvPr id="0" name=""/>
        <dsp:cNvSpPr/>
      </dsp:nvSpPr>
      <dsp:spPr>
        <a:xfrm>
          <a:off x="0" y="0"/>
          <a:ext cx="5613146" cy="7240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300" kern="1200"/>
            <a:t>Pezzo portante (apertura)</a:t>
          </a:r>
          <a:endParaRPr lang="en-US" sz="3300" kern="1200"/>
        </a:p>
      </dsp:txBody>
      <dsp:txXfrm>
        <a:off x="21208" y="21208"/>
        <a:ext cx="4747077" cy="681674"/>
      </dsp:txXfrm>
    </dsp:sp>
    <dsp:sp modelId="{62772526-3639-4163-86F7-6CF65F1A524D}">
      <dsp:nvSpPr>
        <dsp:cNvPr id="0" name=""/>
        <dsp:cNvSpPr/>
      </dsp:nvSpPr>
      <dsp:spPr>
        <a:xfrm>
          <a:off x="419163" y="824658"/>
          <a:ext cx="5613146" cy="72409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300" kern="1200"/>
            <a:t>Intervista di spalla</a:t>
          </a:r>
          <a:endParaRPr lang="en-US" sz="3300" kern="1200"/>
        </a:p>
      </dsp:txBody>
      <dsp:txXfrm>
        <a:off x="440371" y="845866"/>
        <a:ext cx="4680907" cy="681674"/>
      </dsp:txXfrm>
    </dsp:sp>
    <dsp:sp modelId="{32B8EA04-F61F-4DB7-96CC-0870B8A0032F}">
      <dsp:nvSpPr>
        <dsp:cNvPr id="0" name=""/>
        <dsp:cNvSpPr/>
      </dsp:nvSpPr>
      <dsp:spPr>
        <a:xfrm>
          <a:off x="838326" y="1649317"/>
          <a:ext cx="5613146" cy="7240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300" kern="1200"/>
            <a:t>Infografica / grafici</a:t>
          </a:r>
          <a:endParaRPr lang="en-US" sz="3300" kern="1200"/>
        </a:p>
      </dsp:txBody>
      <dsp:txXfrm>
        <a:off x="859534" y="1670525"/>
        <a:ext cx="4680907" cy="681674"/>
      </dsp:txXfrm>
    </dsp:sp>
    <dsp:sp modelId="{67118B3A-2557-4332-B8CE-341D82FE9451}">
      <dsp:nvSpPr>
        <dsp:cNvPr id="0" name=""/>
        <dsp:cNvSpPr/>
      </dsp:nvSpPr>
      <dsp:spPr>
        <a:xfrm>
          <a:off x="1257490" y="2473975"/>
          <a:ext cx="5613146" cy="7240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300" kern="1200" dirty="0"/>
            <a:t>Box / riquadri / soppalchi</a:t>
          </a:r>
          <a:endParaRPr lang="en-US" sz="3300" kern="1200" dirty="0"/>
        </a:p>
      </dsp:txBody>
      <dsp:txXfrm>
        <a:off x="1278698" y="2495183"/>
        <a:ext cx="4680907" cy="681674"/>
      </dsp:txXfrm>
    </dsp:sp>
    <dsp:sp modelId="{DC4F9893-E455-4B57-853C-F75E78652466}">
      <dsp:nvSpPr>
        <dsp:cNvPr id="0" name=""/>
        <dsp:cNvSpPr/>
      </dsp:nvSpPr>
      <dsp:spPr>
        <a:xfrm>
          <a:off x="1676653" y="3298634"/>
          <a:ext cx="5613146" cy="72409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300" kern="1200"/>
            <a:t>Immagini / gallery</a:t>
          </a:r>
          <a:endParaRPr lang="en-US" sz="3300" kern="1200"/>
        </a:p>
      </dsp:txBody>
      <dsp:txXfrm>
        <a:off x="1697861" y="3319842"/>
        <a:ext cx="4680907" cy="681674"/>
      </dsp:txXfrm>
    </dsp:sp>
    <dsp:sp modelId="{A4649053-7DFD-4F58-82E6-3EC073D8246D}">
      <dsp:nvSpPr>
        <dsp:cNvPr id="0" name=""/>
        <dsp:cNvSpPr/>
      </dsp:nvSpPr>
      <dsp:spPr>
        <a:xfrm>
          <a:off x="5142487" y="528988"/>
          <a:ext cx="470658" cy="470658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kern="1200"/>
        </a:p>
      </dsp:txBody>
      <dsp:txXfrm>
        <a:off x="5248385" y="528988"/>
        <a:ext cx="258862" cy="354170"/>
      </dsp:txXfrm>
    </dsp:sp>
    <dsp:sp modelId="{14F246AA-8B4E-4809-8F66-8507A82CEC39}">
      <dsp:nvSpPr>
        <dsp:cNvPr id="0" name=""/>
        <dsp:cNvSpPr/>
      </dsp:nvSpPr>
      <dsp:spPr>
        <a:xfrm>
          <a:off x="5561650" y="1353646"/>
          <a:ext cx="470658" cy="470658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kern="1200"/>
        </a:p>
      </dsp:txBody>
      <dsp:txXfrm>
        <a:off x="5667548" y="1353646"/>
        <a:ext cx="258862" cy="354170"/>
      </dsp:txXfrm>
    </dsp:sp>
    <dsp:sp modelId="{EB3DBF81-B07F-42C1-93D2-6BD361B77D82}">
      <dsp:nvSpPr>
        <dsp:cNvPr id="0" name=""/>
        <dsp:cNvSpPr/>
      </dsp:nvSpPr>
      <dsp:spPr>
        <a:xfrm>
          <a:off x="5980814" y="2166237"/>
          <a:ext cx="470658" cy="470658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kern="1200"/>
        </a:p>
      </dsp:txBody>
      <dsp:txXfrm>
        <a:off x="6086712" y="2166237"/>
        <a:ext cx="258862" cy="354170"/>
      </dsp:txXfrm>
    </dsp:sp>
    <dsp:sp modelId="{ED0D5A2F-EC97-4635-8EE3-3A08A2A49321}">
      <dsp:nvSpPr>
        <dsp:cNvPr id="0" name=""/>
        <dsp:cNvSpPr/>
      </dsp:nvSpPr>
      <dsp:spPr>
        <a:xfrm>
          <a:off x="6399977" y="2998941"/>
          <a:ext cx="470658" cy="470658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kern="1200"/>
        </a:p>
      </dsp:txBody>
      <dsp:txXfrm>
        <a:off x="6505875" y="2998941"/>
        <a:ext cx="258862" cy="354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98675D-81DA-4331-96D4-FE6FA1A54FAE}">
      <dsp:nvSpPr>
        <dsp:cNvPr id="0" name=""/>
        <dsp:cNvSpPr/>
      </dsp:nvSpPr>
      <dsp:spPr>
        <a:xfrm>
          <a:off x="0" y="2402"/>
          <a:ext cx="4231481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7328F4-F73D-48D6-848D-04BAF3963C34}">
      <dsp:nvSpPr>
        <dsp:cNvPr id="0" name=""/>
        <dsp:cNvSpPr/>
      </dsp:nvSpPr>
      <dsp:spPr>
        <a:xfrm>
          <a:off x="0" y="2402"/>
          <a:ext cx="4231481" cy="16388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t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5000" kern="1200"/>
            <a:t>Attualità</a:t>
          </a:r>
          <a:endParaRPr lang="en-US" sz="5000" kern="1200"/>
        </a:p>
      </dsp:txBody>
      <dsp:txXfrm>
        <a:off x="0" y="2402"/>
        <a:ext cx="4231481" cy="1638814"/>
      </dsp:txXfrm>
    </dsp:sp>
    <dsp:sp modelId="{EDE94B4C-4743-48B3-BB2C-3C952A0E381E}">
      <dsp:nvSpPr>
        <dsp:cNvPr id="0" name=""/>
        <dsp:cNvSpPr/>
      </dsp:nvSpPr>
      <dsp:spPr>
        <a:xfrm>
          <a:off x="0" y="1641217"/>
          <a:ext cx="4231481" cy="0"/>
        </a:xfrm>
        <a:prstGeom prst="line">
          <a:avLst/>
        </a:prstGeom>
        <a:solidFill>
          <a:schemeClr val="accent2">
            <a:hueOff val="-3670562"/>
            <a:satOff val="16196"/>
            <a:lumOff val="-2745"/>
            <a:alphaOff val="0"/>
          </a:schemeClr>
        </a:solidFill>
        <a:ln w="15875" cap="flat" cmpd="sng" algn="ctr">
          <a:solidFill>
            <a:schemeClr val="accent2">
              <a:hueOff val="-3670562"/>
              <a:satOff val="16196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5B9CE1-CFEF-430B-A5B9-EEC37C49E5C2}">
      <dsp:nvSpPr>
        <dsp:cNvPr id="0" name=""/>
        <dsp:cNvSpPr/>
      </dsp:nvSpPr>
      <dsp:spPr>
        <a:xfrm>
          <a:off x="0" y="1641217"/>
          <a:ext cx="4231481" cy="16388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t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5000" kern="1200"/>
            <a:t>Interesse per il lettore</a:t>
          </a:r>
          <a:endParaRPr lang="en-US" sz="5000" kern="1200"/>
        </a:p>
      </dsp:txBody>
      <dsp:txXfrm>
        <a:off x="0" y="1641217"/>
        <a:ext cx="4231481" cy="1638814"/>
      </dsp:txXfrm>
    </dsp:sp>
    <dsp:sp modelId="{B7911DB3-2590-483C-A7B5-27536571ECB8}">
      <dsp:nvSpPr>
        <dsp:cNvPr id="0" name=""/>
        <dsp:cNvSpPr/>
      </dsp:nvSpPr>
      <dsp:spPr>
        <a:xfrm>
          <a:off x="0" y="3280032"/>
          <a:ext cx="4231481" cy="0"/>
        </a:xfrm>
        <a:prstGeom prst="line">
          <a:avLst/>
        </a:prstGeom>
        <a:solidFill>
          <a:schemeClr val="accent2">
            <a:hueOff val="-7341125"/>
            <a:satOff val="32393"/>
            <a:lumOff val="-5490"/>
            <a:alphaOff val="0"/>
          </a:schemeClr>
        </a:solidFill>
        <a:ln w="15875" cap="flat" cmpd="sng" algn="ctr">
          <a:solidFill>
            <a:schemeClr val="accent2">
              <a:hueOff val="-7341125"/>
              <a:satOff val="32393"/>
              <a:lumOff val="-549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E740C9-2005-4E21-B638-80F91E780091}">
      <dsp:nvSpPr>
        <dsp:cNvPr id="0" name=""/>
        <dsp:cNvSpPr/>
      </dsp:nvSpPr>
      <dsp:spPr>
        <a:xfrm>
          <a:off x="0" y="3280032"/>
          <a:ext cx="4231481" cy="16388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t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5000" kern="1200"/>
            <a:t>Tema di ampio respiro</a:t>
          </a:r>
          <a:endParaRPr lang="en-US" sz="5000" kern="1200"/>
        </a:p>
      </dsp:txBody>
      <dsp:txXfrm>
        <a:off x="0" y="3280032"/>
        <a:ext cx="4231481" cy="16388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49D4BB-C19C-431F-9F5A-107ED7751E37}">
      <dsp:nvSpPr>
        <dsp:cNvPr id="0" name=""/>
        <dsp:cNvSpPr/>
      </dsp:nvSpPr>
      <dsp:spPr>
        <a:xfrm>
          <a:off x="0" y="72297"/>
          <a:ext cx="4231481" cy="112720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100" kern="1200" dirty="0"/>
            <a:t>Sentire più persone </a:t>
          </a:r>
          <a:endParaRPr lang="en-US" sz="3100" kern="1200" dirty="0"/>
        </a:p>
      </dsp:txBody>
      <dsp:txXfrm>
        <a:off x="55026" y="127323"/>
        <a:ext cx="4121429" cy="1017151"/>
      </dsp:txXfrm>
    </dsp:sp>
    <dsp:sp modelId="{9B394D4A-6B6E-4BCE-B5D2-B33CA349E2C3}">
      <dsp:nvSpPr>
        <dsp:cNvPr id="0" name=""/>
        <dsp:cNvSpPr/>
      </dsp:nvSpPr>
      <dsp:spPr>
        <a:xfrm>
          <a:off x="0" y="3794046"/>
          <a:ext cx="4231481" cy="1127203"/>
        </a:xfrm>
        <a:prstGeom prst="roundRect">
          <a:avLst/>
        </a:prstGeom>
        <a:solidFill>
          <a:schemeClr val="accent5">
            <a:hueOff val="-50212"/>
            <a:satOff val="-9634"/>
            <a:lumOff val="137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100" kern="1200" dirty="0"/>
            <a:t>Perderci tempo (e denaro)</a:t>
          </a:r>
          <a:endParaRPr lang="en-US" sz="3100" kern="1200" dirty="0"/>
        </a:p>
      </dsp:txBody>
      <dsp:txXfrm>
        <a:off x="55026" y="3849072"/>
        <a:ext cx="4121429" cy="1017151"/>
      </dsp:txXfrm>
    </dsp:sp>
    <dsp:sp modelId="{34A3B5EB-D117-4C8A-AF85-702E5BC9BBA1}">
      <dsp:nvSpPr>
        <dsp:cNvPr id="0" name=""/>
        <dsp:cNvSpPr/>
      </dsp:nvSpPr>
      <dsp:spPr>
        <a:xfrm>
          <a:off x="0" y="1286219"/>
          <a:ext cx="4231481" cy="1127203"/>
        </a:xfrm>
        <a:prstGeom prst="roundRect">
          <a:avLst/>
        </a:prstGeom>
        <a:solidFill>
          <a:schemeClr val="accent5">
            <a:hueOff val="-100423"/>
            <a:satOff val="-19267"/>
            <a:lumOff val="274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100" kern="1200" dirty="0"/>
            <a:t>Diversificare le fonti</a:t>
          </a:r>
          <a:endParaRPr lang="en-US" sz="3100" kern="1200" dirty="0"/>
        </a:p>
      </dsp:txBody>
      <dsp:txXfrm>
        <a:off x="55026" y="1341245"/>
        <a:ext cx="4121429" cy="1017151"/>
      </dsp:txXfrm>
    </dsp:sp>
    <dsp:sp modelId="{0BE97347-F6D0-4FE4-B2C3-C21880BE35A6}">
      <dsp:nvSpPr>
        <dsp:cNvPr id="0" name=""/>
        <dsp:cNvSpPr/>
      </dsp:nvSpPr>
      <dsp:spPr>
        <a:xfrm>
          <a:off x="0" y="2475898"/>
          <a:ext cx="4231481" cy="1127203"/>
        </a:xfrm>
        <a:prstGeom prst="roundRect">
          <a:avLst/>
        </a:prstGeom>
        <a:solidFill>
          <a:schemeClr val="accent5">
            <a:hueOff val="-150635"/>
            <a:satOff val="-28901"/>
            <a:lumOff val="4118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100" kern="1200" dirty="0"/>
            <a:t>Guardare in più direzioni</a:t>
          </a:r>
          <a:endParaRPr lang="en-US" sz="3100" kern="1200" dirty="0"/>
        </a:p>
      </dsp:txBody>
      <dsp:txXfrm>
        <a:off x="55026" y="2530924"/>
        <a:ext cx="4121429" cy="101715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900302-B5C3-4498-9829-0568BFD26A22}">
      <dsp:nvSpPr>
        <dsp:cNvPr id="0" name=""/>
        <dsp:cNvSpPr/>
      </dsp:nvSpPr>
      <dsp:spPr>
        <a:xfrm>
          <a:off x="683114" y="323862"/>
          <a:ext cx="2024437" cy="202443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CD8FF0-D668-40E7-A81E-037E6292EDF7}">
      <dsp:nvSpPr>
        <dsp:cNvPr id="0" name=""/>
        <dsp:cNvSpPr/>
      </dsp:nvSpPr>
      <dsp:spPr>
        <a:xfrm>
          <a:off x="1114551" y="755299"/>
          <a:ext cx="1161562" cy="11615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4F629D-340B-42C8-8F35-E5BE0778BB27}">
      <dsp:nvSpPr>
        <dsp:cNvPr id="0" name=""/>
        <dsp:cNvSpPr/>
      </dsp:nvSpPr>
      <dsp:spPr>
        <a:xfrm>
          <a:off x="35957" y="2978862"/>
          <a:ext cx="331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it-IT" sz="1800" kern="1200"/>
            <a:t>Un pezzo che approfondisce un tema o fa da contraltare a quello principale</a:t>
          </a:r>
          <a:endParaRPr lang="en-US" sz="1800" kern="1200"/>
        </a:p>
      </dsp:txBody>
      <dsp:txXfrm>
        <a:off x="35957" y="2978862"/>
        <a:ext cx="3318750" cy="720000"/>
      </dsp:txXfrm>
    </dsp:sp>
    <dsp:sp modelId="{E0EEF11B-1C23-4E7F-BCEF-05998DD74448}">
      <dsp:nvSpPr>
        <dsp:cNvPr id="0" name=""/>
        <dsp:cNvSpPr/>
      </dsp:nvSpPr>
      <dsp:spPr>
        <a:xfrm>
          <a:off x="4582645" y="323862"/>
          <a:ext cx="2024437" cy="2024437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73476A-82A4-445C-AFE5-AF8D2C83CAC7}">
      <dsp:nvSpPr>
        <dsp:cNvPr id="0" name=""/>
        <dsp:cNvSpPr/>
      </dsp:nvSpPr>
      <dsp:spPr>
        <a:xfrm>
          <a:off x="5014082" y="755299"/>
          <a:ext cx="1161562" cy="11615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3C083C-8340-4386-9108-71DBAEFA0989}">
      <dsp:nvSpPr>
        <dsp:cNvPr id="0" name=""/>
        <dsp:cNvSpPr/>
      </dsp:nvSpPr>
      <dsp:spPr>
        <a:xfrm>
          <a:off x="3935489" y="2978862"/>
          <a:ext cx="331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it-IT" sz="1800" kern="1200"/>
            <a:t>Una intervista</a:t>
          </a:r>
          <a:endParaRPr lang="en-US" sz="1800" kern="1200"/>
        </a:p>
      </dsp:txBody>
      <dsp:txXfrm>
        <a:off x="3935489" y="2978862"/>
        <a:ext cx="3318750" cy="720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7C3D55-44D0-4761-A2BE-91DCC69D3C54}">
      <dsp:nvSpPr>
        <dsp:cNvPr id="0" name=""/>
        <dsp:cNvSpPr/>
      </dsp:nvSpPr>
      <dsp:spPr>
        <a:xfrm>
          <a:off x="1583055" y="422"/>
          <a:ext cx="1780936" cy="67685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/>
            <a:t>Fascione</a:t>
          </a:r>
          <a:endParaRPr lang="en-US" sz="1500" kern="1200"/>
        </a:p>
      </dsp:txBody>
      <dsp:txXfrm>
        <a:off x="1616096" y="33463"/>
        <a:ext cx="1714854" cy="610773"/>
      </dsp:txXfrm>
    </dsp:sp>
    <dsp:sp modelId="{D3612718-5F4E-4795-AFC0-E1C87DCF25EC}">
      <dsp:nvSpPr>
        <dsp:cNvPr id="0" name=""/>
        <dsp:cNvSpPr/>
      </dsp:nvSpPr>
      <dsp:spPr>
        <a:xfrm>
          <a:off x="1583055" y="711120"/>
          <a:ext cx="1780936" cy="676855"/>
        </a:xfrm>
        <a:prstGeom prst="roundRect">
          <a:avLst/>
        </a:prstGeom>
        <a:solidFill>
          <a:schemeClr val="accent5">
            <a:hueOff val="-25106"/>
            <a:satOff val="-4817"/>
            <a:lumOff val="68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/>
            <a:t>Grafici</a:t>
          </a:r>
          <a:endParaRPr lang="en-US" sz="1500" kern="1200"/>
        </a:p>
      </dsp:txBody>
      <dsp:txXfrm>
        <a:off x="1616096" y="744161"/>
        <a:ext cx="1714854" cy="610773"/>
      </dsp:txXfrm>
    </dsp:sp>
    <dsp:sp modelId="{4E783D2E-674B-410F-8BB6-43B410E4B1C4}">
      <dsp:nvSpPr>
        <dsp:cNvPr id="0" name=""/>
        <dsp:cNvSpPr/>
      </dsp:nvSpPr>
      <dsp:spPr>
        <a:xfrm>
          <a:off x="1583055" y="1421818"/>
          <a:ext cx="1780936" cy="676855"/>
        </a:xfrm>
        <a:prstGeom prst="roundRect">
          <a:avLst/>
        </a:prstGeom>
        <a:solidFill>
          <a:schemeClr val="accent5">
            <a:hueOff val="-50212"/>
            <a:satOff val="-9634"/>
            <a:lumOff val="137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/>
            <a:t>Infografica</a:t>
          </a:r>
          <a:endParaRPr lang="en-US" sz="1500" kern="1200"/>
        </a:p>
      </dsp:txBody>
      <dsp:txXfrm>
        <a:off x="1616096" y="1454859"/>
        <a:ext cx="1714854" cy="610773"/>
      </dsp:txXfrm>
    </dsp:sp>
    <dsp:sp modelId="{633A0A4F-5C2B-4A22-9C8B-E2B0EC73DF21}">
      <dsp:nvSpPr>
        <dsp:cNvPr id="0" name=""/>
        <dsp:cNvSpPr/>
      </dsp:nvSpPr>
      <dsp:spPr>
        <a:xfrm>
          <a:off x="1583055" y="2132516"/>
          <a:ext cx="1780936" cy="676855"/>
        </a:xfrm>
        <a:prstGeom prst="roundRect">
          <a:avLst/>
        </a:prstGeom>
        <a:solidFill>
          <a:schemeClr val="accent5">
            <a:hueOff val="-75317"/>
            <a:satOff val="-14450"/>
            <a:lumOff val="205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/>
            <a:t>Riquadri</a:t>
          </a:r>
          <a:endParaRPr lang="en-US" sz="1500" kern="1200"/>
        </a:p>
      </dsp:txBody>
      <dsp:txXfrm>
        <a:off x="1616096" y="2165557"/>
        <a:ext cx="1714854" cy="610773"/>
      </dsp:txXfrm>
    </dsp:sp>
    <dsp:sp modelId="{9DE1D454-18E8-4674-AF0A-2D98E91753BF}">
      <dsp:nvSpPr>
        <dsp:cNvPr id="0" name=""/>
        <dsp:cNvSpPr/>
      </dsp:nvSpPr>
      <dsp:spPr>
        <a:xfrm>
          <a:off x="1583055" y="2843214"/>
          <a:ext cx="1780936" cy="676855"/>
        </a:xfrm>
        <a:prstGeom prst="roundRect">
          <a:avLst/>
        </a:prstGeom>
        <a:solidFill>
          <a:schemeClr val="accent5">
            <a:hueOff val="-100423"/>
            <a:satOff val="-19267"/>
            <a:lumOff val="274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/>
            <a:t>Immagini/Galleria</a:t>
          </a:r>
          <a:endParaRPr lang="en-US" sz="1500" kern="1200" dirty="0"/>
        </a:p>
      </dsp:txBody>
      <dsp:txXfrm>
        <a:off x="1616096" y="2876255"/>
        <a:ext cx="1714854" cy="610773"/>
      </dsp:txXfrm>
    </dsp:sp>
    <dsp:sp modelId="{EE9A7095-D20B-485D-9A63-44DE05D83577}">
      <dsp:nvSpPr>
        <dsp:cNvPr id="0" name=""/>
        <dsp:cNvSpPr/>
      </dsp:nvSpPr>
      <dsp:spPr>
        <a:xfrm>
          <a:off x="1583055" y="3553912"/>
          <a:ext cx="1780936" cy="676855"/>
        </a:xfrm>
        <a:prstGeom prst="roundRect">
          <a:avLst/>
        </a:prstGeom>
        <a:solidFill>
          <a:schemeClr val="accent5">
            <a:hueOff val="-125529"/>
            <a:satOff val="-24084"/>
            <a:lumOff val="3432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/>
            <a:t>Cronologia</a:t>
          </a:r>
          <a:endParaRPr lang="en-US" sz="1500" kern="1200"/>
        </a:p>
      </dsp:txBody>
      <dsp:txXfrm>
        <a:off x="1616096" y="3586953"/>
        <a:ext cx="1714854" cy="610773"/>
      </dsp:txXfrm>
    </dsp:sp>
    <dsp:sp modelId="{CB5911B6-E733-4F87-97E7-AD561AB01C96}">
      <dsp:nvSpPr>
        <dsp:cNvPr id="0" name=""/>
        <dsp:cNvSpPr/>
      </dsp:nvSpPr>
      <dsp:spPr>
        <a:xfrm>
          <a:off x="1583055" y="4264610"/>
          <a:ext cx="1780936" cy="676855"/>
        </a:xfrm>
        <a:prstGeom prst="roundRect">
          <a:avLst/>
        </a:prstGeom>
        <a:solidFill>
          <a:schemeClr val="accent5">
            <a:hueOff val="-150635"/>
            <a:satOff val="-28901"/>
            <a:lumOff val="4118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/>
            <a:t>Decalogo</a:t>
          </a:r>
          <a:endParaRPr lang="en-US" sz="1500" kern="1200" dirty="0"/>
        </a:p>
      </dsp:txBody>
      <dsp:txXfrm>
        <a:off x="1616096" y="4297651"/>
        <a:ext cx="1714854" cy="61077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D484E8-F02E-4CE3-ADA4-2EA5DD673625}">
      <dsp:nvSpPr>
        <dsp:cNvPr id="0" name=""/>
        <dsp:cNvSpPr/>
      </dsp:nvSpPr>
      <dsp:spPr>
        <a:xfrm>
          <a:off x="0" y="0"/>
          <a:ext cx="4204989" cy="14825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/>
            <a:t>L'intervista ha un soggetto diverso da chi parla nel pezzo portante</a:t>
          </a:r>
          <a:endParaRPr lang="en-US" sz="1900" kern="1200"/>
        </a:p>
      </dsp:txBody>
      <dsp:txXfrm>
        <a:off x="43423" y="43423"/>
        <a:ext cx="2605184" cy="1395720"/>
      </dsp:txXfrm>
    </dsp:sp>
    <dsp:sp modelId="{FCFD6382-3345-4B24-AE54-83B4BFE7C55E}">
      <dsp:nvSpPr>
        <dsp:cNvPr id="0" name=""/>
        <dsp:cNvSpPr/>
      </dsp:nvSpPr>
      <dsp:spPr>
        <a:xfrm>
          <a:off x="371028" y="1729660"/>
          <a:ext cx="4204989" cy="1482566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 dirty="0"/>
            <a:t>Gli addobbi sono una parte fondamentale perché sono il contenuto più letto</a:t>
          </a:r>
          <a:endParaRPr lang="en-US" sz="1900" kern="1200" dirty="0"/>
        </a:p>
      </dsp:txBody>
      <dsp:txXfrm>
        <a:off x="414451" y="1773083"/>
        <a:ext cx="2783447" cy="1395720"/>
      </dsp:txXfrm>
    </dsp:sp>
    <dsp:sp modelId="{BC7FD13F-1B70-4323-B326-EA8FC3941A03}">
      <dsp:nvSpPr>
        <dsp:cNvPr id="0" name=""/>
        <dsp:cNvSpPr/>
      </dsp:nvSpPr>
      <dsp:spPr>
        <a:xfrm>
          <a:off x="742057" y="3459321"/>
          <a:ext cx="4204989" cy="148256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/>
            <a:t>Tutta la pagina deve tenersi insieme, ma ogni pezzo deve essere autonomo e può essere letto da solo</a:t>
          </a:r>
          <a:endParaRPr lang="en-US" sz="1900" kern="1200"/>
        </a:p>
      </dsp:txBody>
      <dsp:txXfrm>
        <a:off x="785480" y="3502744"/>
        <a:ext cx="2783447" cy="1395720"/>
      </dsp:txXfrm>
    </dsp:sp>
    <dsp:sp modelId="{0447BAD3-312A-4D84-B5C3-F084EA271424}">
      <dsp:nvSpPr>
        <dsp:cNvPr id="0" name=""/>
        <dsp:cNvSpPr/>
      </dsp:nvSpPr>
      <dsp:spPr>
        <a:xfrm>
          <a:off x="3241321" y="1124279"/>
          <a:ext cx="963668" cy="963668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3458146" y="1124279"/>
        <a:ext cx="530018" cy="725160"/>
      </dsp:txXfrm>
    </dsp:sp>
    <dsp:sp modelId="{33158B60-A574-4680-9500-DAD5582E94A3}">
      <dsp:nvSpPr>
        <dsp:cNvPr id="0" name=""/>
        <dsp:cNvSpPr/>
      </dsp:nvSpPr>
      <dsp:spPr>
        <a:xfrm>
          <a:off x="3612350" y="2844056"/>
          <a:ext cx="963668" cy="963668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3829175" y="2844056"/>
        <a:ext cx="530018" cy="72516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F60F45-70CE-49C6-BAC8-A47F23A4C4D7}">
      <dsp:nvSpPr>
        <dsp:cNvPr id="0" name=""/>
        <dsp:cNvSpPr/>
      </dsp:nvSpPr>
      <dsp:spPr>
        <a:xfrm>
          <a:off x="0" y="441425"/>
          <a:ext cx="7290197" cy="5703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500" kern="1200"/>
            <a:t>Aiuta a comunicare</a:t>
          </a:r>
          <a:endParaRPr lang="en-US" sz="2500" kern="1200"/>
        </a:p>
      </dsp:txBody>
      <dsp:txXfrm>
        <a:off x="27843" y="469268"/>
        <a:ext cx="7234511" cy="514689"/>
      </dsp:txXfrm>
    </dsp:sp>
    <dsp:sp modelId="{CEAA2B25-546F-4F6C-A000-6FE135005A43}">
      <dsp:nvSpPr>
        <dsp:cNvPr id="0" name=""/>
        <dsp:cNvSpPr/>
      </dsp:nvSpPr>
      <dsp:spPr>
        <a:xfrm>
          <a:off x="0" y="1083800"/>
          <a:ext cx="7290197" cy="5703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500" kern="1200"/>
            <a:t>Soggetto autonomo</a:t>
          </a:r>
          <a:endParaRPr lang="en-US" sz="2500" kern="1200"/>
        </a:p>
      </dsp:txBody>
      <dsp:txXfrm>
        <a:off x="27843" y="1111643"/>
        <a:ext cx="7234511" cy="514689"/>
      </dsp:txXfrm>
    </dsp:sp>
    <dsp:sp modelId="{8B7C1C29-2A07-4246-9DBB-58F39BA04673}">
      <dsp:nvSpPr>
        <dsp:cNvPr id="0" name=""/>
        <dsp:cNvSpPr/>
      </dsp:nvSpPr>
      <dsp:spPr>
        <a:xfrm>
          <a:off x="0" y="1726175"/>
          <a:ext cx="7290197" cy="5703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500" kern="1200"/>
            <a:t>Idea grafica + numeri</a:t>
          </a:r>
          <a:endParaRPr lang="en-US" sz="2500" kern="1200"/>
        </a:p>
      </dsp:txBody>
      <dsp:txXfrm>
        <a:off x="27843" y="1754018"/>
        <a:ext cx="7234511" cy="514689"/>
      </dsp:txXfrm>
    </dsp:sp>
    <dsp:sp modelId="{76A5EAA4-8D0D-44A6-BF89-37565987D525}">
      <dsp:nvSpPr>
        <dsp:cNvPr id="0" name=""/>
        <dsp:cNvSpPr/>
      </dsp:nvSpPr>
      <dsp:spPr>
        <a:xfrm>
          <a:off x="0" y="2368550"/>
          <a:ext cx="7290197" cy="5703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500" kern="1200"/>
            <a:t>Stretta collaborazione tra giornalista e grafico</a:t>
          </a:r>
          <a:endParaRPr lang="en-US" sz="2500" kern="1200"/>
        </a:p>
      </dsp:txBody>
      <dsp:txXfrm>
        <a:off x="27843" y="2396393"/>
        <a:ext cx="7234511" cy="514689"/>
      </dsp:txXfrm>
    </dsp:sp>
    <dsp:sp modelId="{6F781C59-1D3C-4FD3-8E2C-0C0F0CD22715}">
      <dsp:nvSpPr>
        <dsp:cNvPr id="0" name=""/>
        <dsp:cNvSpPr/>
      </dsp:nvSpPr>
      <dsp:spPr>
        <a:xfrm>
          <a:off x="0" y="3010925"/>
          <a:ext cx="7290197" cy="5703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500" kern="1200"/>
            <a:t>Tempistica: spesso l’infografica viene prima del pezzo!</a:t>
          </a:r>
          <a:endParaRPr lang="en-US" sz="2500" kern="1200"/>
        </a:p>
      </dsp:txBody>
      <dsp:txXfrm>
        <a:off x="27843" y="3038768"/>
        <a:ext cx="7234511" cy="5146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1">
            <a:extLst>
              <a:ext uri="{FF2B5EF4-FFF2-40B4-BE49-F238E27FC236}">
                <a16:creationId xmlns:a16="http://schemas.microsoft.com/office/drawing/2014/main" id="{4259FA20-267D-44F1-93FE-764F53796F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14339" name="AutoShape 2">
            <a:extLst>
              <a:ext uri="{FF2B5EF4-FFF2-40B4-BE49-F238E27FC236}">
                <a16:creationId xmlns:a16="http://schemas.microsoft.com/office/drawing/2014/main" id="{4D11BBA1-AAC9-4C6C-8D74-3D6ED112D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14340" name="AutoShape 3">
            <a:extLst>
              <a:ext uri="{FF2B5EF4-FFF2-40B4-BE49-F238E27FC236}">
                <a16:creationId xmlns:a16="http://schemas.microsoft.com/office/drawing/2014/main" id="{628614B0-05BE-4352-9EE6-CE421B81AB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14341" name="AutoShape 4">
            <a:extLst>
              <a:ext uri="{FF2B5EF4-FFF2-40B4-BE49-F238E27FC236}">
                <a16:creationId xmlns:a16="http://schemas.microsoft.com/office/drawing/2014/main" id="{CAF7DADA-6BB4-498E-8B10-9F62B8EB84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14342" name="AutoShape 5">
            <a:extLst>
              <a:ext uri="{FF2B5EF4-FFF2-40B4-BE49-F238E27FC236}">
                <a16:creationId xmlns:a16="http://schemas.microsoft.com/office/drawing/2014/main" id="{0E9ADD19-F24B-44E3-A520-A71DD6A21C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14343" name="AutoShape 6">
            <a:extLst>
              <a:ext uri="{FF2B5EF4-FFF2-40B4-BE49-F238E27FC236}">
                <a16:creationId xmlns:a16="http://schemas.microsoft.com/office/drawing/2014/main" id="{CC23599C-4AAA-4170-905E-56A6FED2A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14344" name="AutoShape 7">
            <a:extLst>
              <a:ext uri="{FF2B5EF4-FFF2-40B4-BE49-F238E27FC236}">
                <a16:creationId xmlns:a16="http://schemas.microsoft.com/office/drawing/2014/main" id="{681DD319-AE0F-41E5-AADA-1AA4B7352D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14345" name="AutoShape 8">
            <a:extLst>
              <a:ext uri="{FF2B5EF4-FFF2-40B4-BE49-F238E27FC236}">
                <a16:creationId xmlns:a16="http://schemas.microsoft.com/office/drawing/2014/main" id="{CDC96527-EFB4-4BAA-B510-DA9D5A203E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14346" name="Rectangle 9">
            <a:extLst>
              <a:ext uri="{FF2B5EF4-FFF2-40B4-BE49-F238E27FC236}">
                <a16:creationId xmlns:a16="http://schemas.microsoft.com/office/drawing/2014/main" id="{2605A6A8-E287-417D-9B45-778D254FA629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-11798300" y="-11796713"/>
            <a:ext cx="11785600" cy="1247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2" name="Rectangle 10">
            <a:extLst>
              <a:ext uri="{FF2B5EF4-FFF2-40B4-BE49-F238E27FC236}">
                <a16:creationId xmlns:a16="http://schemas.microsoft.com/office/drawing/2014/main" id="{A8AA1BF8-E78F-4CA6-A694-7E827696571F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72113" cy="41005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it-IT" altLang="it-IT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>
            <a:extLst>
              <a:ext uri="{FF2B5EF4-FFF2-40B4-BE49-F238E27FC236}">
                <a16:creationId xmlns:a16="http://schemas.microsoft.com/office/drawing/2014/main" id="{85221D0A-034B-4A13-8DA2-213588FF94C8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9ED4F619-9F38-4D3B-8992-B11544C03A9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>
            <a:extLst>
              <a:ext uri="{FF2B5EF4-FFF2-40B4-BE49-F238E27FC236}">
                <a16:creationId xmlns:a16="http://schemas.microsoft.com/office/drawing/2014/main" id="{2C8C9DBB-960E-4C77-B9D5-CD09CEEC7D29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5588" y="-11796713"/>
            <a:ext cx="16644938" cy="12484101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6796813D-6871-48AB-B50A-A4C96CAC366E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76875" cy="4105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">
            <a:extLst>
              <a:ext uri="{FF2B5EF4-FFF2-40B4-BE49-F238E27FC236}">
                <a16:creationId xmlns:a16="http://schemas.microsoft.com/office/drawing/2014/main" id="{50B16A4F-8648-46C6-A756-EF140F399B44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5588" y="-11796713"/>
            <a:ext cx="16644938" cy="12484101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id="{6528E729-5632-496B-81D2-543C9F63DCD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76875" cy="4105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">
            <a:extLst>
              <a:ext uri="{FF2B5EF4-FFF2-40B4-BE49-F238E27FC236}">
                <a16:creationId xmlns:a16="http://schemas.microsoft.com/office/drawing/2014/main" id="{31604BF4-51DB-4630-8438-9150CA7E02DC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5588" y="-11796713"/>
            <a:ext cx="16644938" cy="12484101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694074D2-FA50-490B-97A4-2B28ABFE2FAD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76875" cy="4105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>
            <a:extLst>
              <a:ext uri="{FF2B5EF4-FFF2-40B4-BE49-F238E27FC236}">
                <a16:creationId xmlns:a16="http://schemas.microsoft.com/office/drawing/2014/main" id="{BB991583-B75D-42C5-83AD-7EBAD8B96BC2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5588" y="-11796713"/>
            <a:ext cx="16644938" cy="12484101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23129EF5-88FC-412E-80AB-25510973458E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76875" cy="4105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>
            <a:extLst>
              <a:ext uri="{FF2B5EF4-FFF2-40B4-BE49-F238E27FC236}">
                <a16:creationId xmlns:a16="http://schemas.microsoft.com/office/drawing/2014/main" id="{749F0546-76C8-498E-B17A-3DD21834020A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02CECC55-24F8-4143-BF16-ACC4C45038A3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>
            <a:extLst>
              <a:ext uri="{FF2B5EF4-FFF2-40B4-BE49-F238E27FC236}">
                <a16:creationId xmlns:a16="http://schemas.microsoft.com/office/drawing/2014/main" id="{93505932-0CF5-40A7-ABDA-584D571E4F67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1D68EB5A-B2EF-40CD-9898-D7543187FF0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>
            <a:extLst>
              <a:ext uri="{FF2B5EF4-FFF2-40B4-BE49-F238E27FC236}">
                <a16:creationId xmlns:a16="http://schemas.microsoft.com/office/drawing/2014/main" id="{3E215C84-2A45-4F19-9E7A-AC42D0F643AC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6E3C283A-D995-45F6-884C-47B1D4018B4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>
            <a:extLst>
              <a:ext uri="{FF2B5EF4-FFF2-40B4-BE49-F238E27FC236}">
                <a16:creationId xmlns:a16="http://schemas.microsoft.com/office/drawing/2014/main" id="{D59A83CE-0B33-485A-AED9-BE5CD91D7995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CFA843F8-7452-4633-AAC8-EE7BE1DF79C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>
            <a:extLst>
              <a:ext uri="{FF2B5EF4-FFF2-40B4-BE49-F238E27FC236}">
                <a16:creationId xmlns:a16="http://schemas.microsoft.com/office/drawing/2014/main" id="{CDA542E8-0FF1-4B6B-AE15-71CD6A002736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5588" y="-11796713"/>
            <a:ext cx="16644938" cy="12484101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042444B9-1A7C-4DD3-8BE1-04A3F27C6D0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76875" cy="4105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>
            <a:extLst>
              <a:ext uri="{FF2B5EF4-FFF2-40B4-BE49-F238E27FC236}">
                <a16:creationId xmlns:a16="http://schemas.microsoft.com/office/drawing/2014/main" id="{08107922-0DA9-4109-A6D0-0145D4C6F93C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5588" y="-11796713"/>
            <a:ext cx="16644938" cy="12484101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41CCD9D3-5492-456F-8DEF-4779FED0D98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76875" cy="4105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>
            <a:extLst>
              <a:ext uri="{FF2B5EF4-FFF2-40B4-BE49-F238E27FC236}">
                <a16:creationId xmlns:a16="http://schemas.microsoft.com/office/drawing/2014/main" id="{AE2E75F9-B444-46ED-AEC0-7AAF7CEBDBA9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5588" y="-11796713"/>
            <a:ext cx="16644938" cy="12484101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F884F4F7-DE26-47BD-AD9B-771D176D4E60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76875" cy="4105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>
            <a:extLst>
              <a:ext uri="{FF2B5EF4-FFF2-40B4-BE49-F238E27FC236}">
                <a16:creationId xmlns:a16="http://schemas.microsoft.com/office/drawing/2014/main" id="{0E6A7DAE-AB97-4952-A387-FAE4C9ABA1C7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4225588" y="-11796713"/>
            <a:ext cx="16644938" cy="12484101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D915B90C-EBFD-4FE2-B78F-1C7188FF46DF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76875" cy="4105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9144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189" indent="0" algn="ctr">
              <a:buNone/>
              <a:defRPr sz="1600"/>
            </a:lvl2pPr>
            <a:lvl3pPr marL="914377" indent="0" algn="ctr">
              <a:buNone/>
              <a:defRPr sz="16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7DC4CD-F61F-47B1-9331-37CC6976E84E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9663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54269F-9E33-4D32-944E-6278BE98D3A6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849261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C37207-126B-4F72-96DE-8774078AA1E8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826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62000" y="1371600"/>
            <a:ext cx="7681913" cy="204311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F4F5D63C-56DB-4C62-8ED2-A607EE2B46E3}"/>
              </a:ext>
            </a:extLst>
          </p:cNvPr>
          <p:cNvSpPr>
            <a:spLocks noGrp="1"/>
          </p:cNvSpPr>
          <p:nvPr>
            <p:ph type="dt" idx="10"/>
          </p:nvPr>
        </p:nvSpPr>
        <p:spPr>
          <a:xfrm>
            <a:off x="457200" y="6248400"/>
            <a:ext cx="2119313" cy="4429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149BCD6-11C1-468D-99A6-DF5035DF79FF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3124200" y="6248400"/>
            <a:ext cx="2881313" cy="4429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2F82D25B-2007-4B85-96CE-610F8C63A510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6553200" y="6248400"/>
            <a:ext cx="2119313" cy="4429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EBF39-B8F2-4E4E-A578-68B5650B7B32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450990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9144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189" indent="0" algn="ctr">
              <a:buNone/>
              <a:defRPr sz="1600"/>
            </a:lvl2pPr>
            <a:lvl3pPr marL="914377" indent="0" algn="ctr">
              <a:buNone/>
              <a:defRPr sz="16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B5CFA0-F7CA-423A-B17E-BC3805D4ED16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0581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E6D86A-75AF-4475-97F8-BE0D461F46E3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8411575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9144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BEDBC9-18F2-4943-8B1E-B44B6A927584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19760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B9CCB2-442F-42AF-BA7B-F5CCCADE93CD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3263796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marL="0" lvl="0" indent="0" algn="l" defTabSz="914377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352B1C-A71E-4B5F-9111-B6F06D97BBE8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6978546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A9C0C9-F8A8-4905-9DA2-E4F6A9BB4495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7054309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23E194-B617-4F1F-8E62-27C60A534DBA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745227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E976A3-1EEE-44BA-89B1-E73364E1C2A6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8013567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1AD47C-CC79-4680-A900-374D79841DD4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4037060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8DAD56-9477-4EA4-BB11-C571F5366B8C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08211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4E50D3-2A61-4521-923C-0545D5F95454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4771328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FD346B-BB99-46A4-B1E3-7EB4146A2D53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5515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9144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18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CD931E-34C9-49E3-BB72-18F80D09D35B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4834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960017-2BF5-47EB-B171-6A0A30DF9893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053577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marL="0" lvl="0" indent="0" algn="l" defTabSz="914377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440356-12A7-44BF-AF04-8C36E878DEDF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621075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9F0FDE-771A-48E5-ABA2-DA302E19FC35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174560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4A26FD-BC93-4EA0-8403-C5B824A79D6E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268485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3EFCCB-ACF1-44E1-901C-D539DF2131A8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092288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D96575-66BA-4A7E-A043-65004BEE23E0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5467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A1585B40-3D8A-469D-8993-27C9B72DC701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3947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</p:sldLayoutIdLst>
  <p:txStyles>
    <p:titleStyle>
      <a:lvl1pPr algn="l" defTabSz="914377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377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A1585B40-3D8A-469D-8993-27C9B72DC701}" type="slidenum">
              <a:rPr lang="it-IT" altLang="it-IT" smtClean="0"/>
              <a:pPr>
                <a:defRPr/>
              </a:pPr>
              <a:t>‹N›</a:t>
            </a:fld>
            <a:endParaRPr lang="it-IT" altLang="it-IT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2385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txStyles>
    <p:titleStyle>
      <a:lvl1pPr algn="l" defTabSz="914377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377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57" algn="l" defTabSz="914377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370" name="Straight Connector 15369">
            <a:extLst>
              <a:ext uri="{FF2B5EF4-FFF2-40B4-BE49-F238E27FC236}">
                <a16:creationId xmlns:a16="http://schemas.microsoft.com/office/drawing/2014/main" id="{F4F4AF38-8AAD-4B65-9274-0033CABC4A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7" name="Rectangle 1">
            <a:extLst>
              <a:ext uri="{FF2B5EF4-FFF2-40B4-BE49-F238E27FC236}">
                <a16:creationId xmlns:a16="http://schemas.microsoft.com/office/drawing/2014/main" id="{C4135B46-590A-41B1-B378-941E2FA0AB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8096" y="585216"/>
            <a:ext cx="2350185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it-IT" sz="3500" kern="1200" cap="all" spc="100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rPr>
              <a:t>servizio e infografica</a:t>
            </a:r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4A520949-D9B0-4EED-86B5-03D258B0A072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768096" y="2286000"/>
            <a:ext cx="2350185" cy="3931920"/>
          </a:xfrm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45720" tIns="45720" rIns="45720" bIns="45720" rtlCol="0">
            <a:normAutofit/>
          </a:bodyPr>
          <a:lstStyle/>
          <a:p>
            <a:pPr marL="0" indent="0" defTabSz="914400">
              <a:buSzPct val="70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br>
              <a:rPr lang="en-US" altLang="it-IT" sz="1400" dirty="0"/>
            </a:br>
            <a:r>
              <a:rPr lang="en-US" altLang="it-IT" sz="1400" dirty="0" err="1"/>
              <a:t>febbraio</a:t>
            </a:r>
            <a:r>
              <a:rPr lang="en-US" altLang="it-IT" sz="1400" dirty="0"/>
              <a:t> 2026</a:t>
            </a:r>
          </a:p>
          <a:p>
            <a:pPr marL="0" indent="0" defTabSz="914400">
              <a:buSzPct val="70000"/>
              <a:buFontTx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en-US" altLang="it-IT" sz="1400" dirty="0"/>
              <a:t>Elisa Manacorda</a:t>
            </a:r>
            <a:br>
              <a:rPr lang="en-US" altLang="it-IT" sz="1400" dirty="0"/>
            </a:br>
            <a:r>
              <a:rPr lang="en-US" altLang="it-IT" sz="1400" dirty="0"/>
              <a:t>manacorda@galileonet.it</a:t>
            </a:r>
          </a:p>
        </p:txBody>
      </p:sp>
      <p:pic>
        <p:nvPicPr>
          <p:cNvPr id="15367" name="Graphic 15366" descr="Magnifying glass">
            <a:extLst>
              <a:ext uri="{FF2B5EF4-FFF2-40B4-BE49-F238E27FC236}">
                <a16:creationId xmlns:a16="http://schemas.microsoft.com/office/drawing/2014/main" id="{FF541749-A566-F290-896E-6F71EE126B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81756" y="837908"/>
            <a:ext cx="5182183" cy="518218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39E4C68A-A4A9-48A4-9FF2-D2896B1EA0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2B9AEA5-52CB-49A6-AF8A-33502F291B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072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8740A1D-D7F6-4E3B-97B8-80E3A1ED3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591" y="804333"/>
            <a:ext cx="2476809" cy="5249334"/>
          </a:xfrm>
        </p:spPr>
        <p:txBody>
          <a:bodyPr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it-IT">
                <a:solidFill>
                  <a:srgbClr val="FFFFFF"/>
                </a:solidFill>
              </a:rPr>
              <a:t>LE FONTI DEI NUMERI</a:t>
            </a:r>
          </a:p>
        </p:txBody>
      </p:sp>
      <p:sp>
        <p:nvSpPr>
          <p:cNvPr id="26627" name="Segnaposto contenuto 2">
            <a:extLst>
              <a:ext uri="{FF2B5EF4-FFF2-40B4-BE49-F238E27FC236}">
                <a16:creationId xmlns:a16="http://schemas.microsoft.com/office/drawing/2014/main" id="{A3E86908-2203-4373-9A5B-023B7778958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832411" y="804333"/>
            <a:ext cx="4610377" cy="5249334"/>
          </a:xfrm>
        </p:spPr>
        <p:txBody>
          <a:bodyPr anchor="ctr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it-IT" altLang="it-IT" dirty="0"/>
              <a:t>Pubblicazioni scientifiche</a:t>
            </a:r>
          </a:p>
          <a:p>
            <a:pPr marL="457200" indent="-457200">
              <a:buFont typeface="+mj-lt"/>
              <a:buAutoNum type="arabicPeriod"/>
            </a:pPr>
            <a:r>
              <a:rPr lang="it-IT" altLang="it-IT" dirty="0"/>
              <a:t>Istituzioni (Istat, Osservatori, UE…)</a:t>
            </a:r>
          </a:p>
          <a:p>
            <a:pPr marL="457200" indent="-457200">
              <a:buFont typeface="+mj-lt"/>
              <a:buAutoNum type="arabicPeriod"/>
            </a:pPr>
            <a:r>
              <a:rPr lang="it-IT" altLang="it-IT" dirty="0"/>
              <a:t>Uffici stampa</a:t>
            </a:r>
          </a:p>
          <a:p>
            <a:pPr marL="457200" indent="-457200">
              <a:buFont typeface="+mj-lt"/>
              <a:buAutoNum type="arabicPeriod"/>
            </a:pPr>
            <a:r>
              <a:rPr lang="it-IT" altLang="it-IT" dirty="0"/>
              <a:t>Ricercatori</a:t>
            </a:r>
          </a:p>
          <a:p>
            <a:pPr marL="457200" indent="-457200">
              <a:buFont typeface="+mj-lt"/>
              <a:buAutoNum type="arabicPeriod"/>
            </a:pPr>
            <a:r>
              <a:rPr lang="it-IT" altLang="it-IT" dirty="0"/>
              <a:t>Fonti estere</a:t>
            </a:r>
          </a:p>
          <a:p>
            <a:pPr marL="457200" indent="-457200">
              <a:buFont typeface="+mj-lt"/>
              <a:buAutoNum type="arabicPeriod"/>
            </a:pPr>
            <a:endParaRPr lang="it-IT" altLang="it-IT" dirty="0"/>
          </a:p>
          <a:p>
            <a:pPr marL="0" indent="0">
              <a:buNone/>
            </a:pPr>
            <a:r>
              <a:rPr lang="it-IT" altLang="it-IT" dirty="0"/>
              <a:t>Problemi: capirli e interpretarli, renderli omogenei (se sono di fonti diverse), renderli comprensibili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D0A8847-6AC4-4C4A-A67D-21F56C542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it-IT">
                <a:solidFill>
                  <a:schemeClr val="tx1">
                    <a:lumMod val="95000"/>
                    <a:lumOff val="5000"/>
                  </a:schemeClr>
                </a:solidFill>
              </a:rPr>
              <a:t>DISEGNARE I NUMERI</a:t>
            </a:r>
            <a:endParaRPr lang="it-IT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Segnaposto contenuto 3" descr="Immagine che contiene testo&#10;&#10;Descrizione generata automaticamente">
            <a:extLst>
              <a:ext uri="{FF2B5EF4-FFF2-40B4-BE49-F238E27FC236}">
                <a16:creationId xmlns:a16="http://schemas.microsoft.com/office/drawing/2014/main" id="{175E1BDF-E77D-4477-9F71-DF955D5908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961" y="2286000"/>
            <a:ext cx="4602577" cy="4022725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>
            <a:extLst>
              <a:ext uri="{FF2B5EF4-FFF2-40B4-BE49-F238E27FC236}">
                <a16:creationId xmlns:a16="http://schemas.microsoft.com/office/drawing/2014/main" id="{D89ECF0A-3E6C-4B4B-88D4-D22DC02695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dirty="0"/>
              <a:t>L’Infografica</a:t>
            </a:r>
          </a:p>
        </p:txBody>
      </p:sp>
      <p:graphicFrame>
        <p:nvGraphicFramePr>
          <p:cNvPr id="28677" name="Rectangle 2">
            <a:extLst>
              <a:ext uri="{FF2B5EF4-FFF2-40B4-BE49-F238E27FC236}">
                <a16:creationId xmlns:a16="http://schemas.microsoft.com/office/drawing/2014/main" id="{75BED84A-1B4E-4A3D-AA3C-E3CD895E0F6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5068849"/>
              </p:ext>
            </p:extLst>
          </p:nvPr>
        </p:nvGraphicFramePr>
        <p:xfrm>
          <a:off x="767953" y="2286000"/>
          <a:ext cx="7290197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FD12A5BA-B063-4B33-AB08-86CF7D23F6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9144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07DFAF29-6BD8-4A93-A292-D6A8C6EFB5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290131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FB24EDA8-DF72-4C37-9EC2-D92134F72F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457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76F64638-3523-4975-845C-48099809A6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571998"/>
            <a:ext cx="9141714" cy="22855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1" name="Rectangle 1">
            <a:extLst>
              <a:ext uri="{FF2B5EF4-FFF2-40B4-BE49-F238E27FC236}">
                <a16:creationId xmlns:a16="http://schemas.microsoft.com/office/drawing/2014/main" id="{E76294DA-E01A-486A-BBC4-86CD46F2BD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altLang="it-IT" sz="5000" spc="200">
                <a:solidFill>
                  <a:srgbClr val="FFFFFF"/>
                </a:solidFill>
              </a:rPr>
              <a:t>Il problema</a:t>
            </a:r>
          </a:p>
        </p:txBody>
      </p:sp>
      <p:pic>
        <p:nvPicPr>
          <p:cNvPr id="30723" name="Picture 2">
            <a:extLst>
              <a:ext uri="{FF2B5EF4-FFF2-40B4-BE49-F238E27FC236}">
                <a16:creationId xmlns:a16="http://schemas.microsoft.com/office/drawing/2014/main" id="{158581F0-6EBE-463F-BEDA-9F4C72E125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43755" y="640080"/>
            <a:ext cx="5852136" cy="3306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0A046F70-04DA-4509-A661-28463B63FF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6304880" y="5220212"/>
            <a:ext cx="0" cy="914400"/>
          </a:xfrm>
          <a:prstGeom prst="line">
            <a:avLst/>
          </a:prstGeom>
          <a:ln w="190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>
            <a:extLst>
              <a:ext uri="{FF2B5EF4-FFF2-40B4-BE49-F238E27FC236}">
                <a16:creationId xmlns:a16="http://schemas.microsoft.com/office/drawing/2014/main" id="{39D43EB2-F61F-4E3F-AFC3-15577A853B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0075" cy="1133475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>
                <a:solidFill>
                  <a:schemeClr val="tx1">
                    <a:lumMod val="95000"/>
                    <a:lumOff val="5000"/>
                  </a:schemeClr>
                </a:solidFill>
              </a:rPr>
              <a:t>La soluzione</a:t>
            </a:r>
          </a:p>
        </p:txBody>
      </p:sp>
      <p:pic>
        <p:nvPicPr>
          <p:cNvPr id="32771" name="Picture 2">
            <a:extLst>
              <a:ext uri="{FF2B5EF4-FFF2-40B4-BE49-F238E27FC236}">
                <a16:creationId xmlns:a16="http://schemas.microsoft.com/office/drawing/2014/main" id="{C01043D7-E361-4895-A858-A1721068D3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1828800"/>
            <a:ext cx="5295900" cy="429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>
            <a:extLst>
              <a:ext uri="{FF2B5EF4-FFF2-40B4-BE49-F238E27FC236}">
                <a16:creationId xmlns:a16="http://schemas.microsoft.com/office/drawing/2014/main" id="{A0E8DFBF-9743-43DC-BF85-80E353D346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463" y="647700"/>
            <a:ext cx="4921250" cy="554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>
            <a:extLst>
              <a:ext uri="{FF2B5EF4-FFF2-40B4-BE49-F238E27FC236}">
                <a16:creationId xmlns:a16="http://schemas.microsoft.com/office/drawing/2014/main" id="{DDA3B07E-C14F-485E-9BBA-763D784A6A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0075" cy="1133475"/>
          </a:xfrm>
        </p:spPr>
        <p:txBody>
          <a:bodyPr/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>
                <a:solidFill>
                  <a:schemeClr val="tx1">
                    <a:lumMod val="95000"/>
                    <a:lumOff val="5000"/>
                  </a:schemeClr>
                </a:solidFill>
              </a:rPr>
              <a:t>Empatia medico-paziente</a:t>
            </a:r>
          </a:p>
        </p:txBody>
      </p:sp>
      <p:pic>
        <p:nvPicPr>
          <p:cNvPr id="36867" name="Picture 2">
            <a:extLst>
              <a:ext uri="{FF2B5EF4-FFF2-40B4-BE49-F238E27FC236}">
                <a16:creationId xmlns:a16="http://schemas.microsoft.com/office/drawing/2014/main" id="{6B9DF693-A107-4077-98D2-AD867B96FB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350" y="1828800"/>
            <a:ext cx="6072188" cy="429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">
            <a:extLst>
              <a:ext uri="{FF2B5EF4-FFF2-40B4-BE49-F238E27FC236}">
                <a16:creationId xmlns:a16="http://schemas.microsoft.com/office/drawing/2014/main" id="{5C0B109A-5B6B-468B-B6BE-CEA8E7A758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75" y="647700"/>
            <a:ext cx="4833938" cy="568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>
            <a:extLst>
              <a:ext uri="{FF2B5EF4-FFF2-40B4-BE49-F238E27FC236}">
                <a16:creationId xmlns:a16="http://schemas.microsoft.com/office/drawing/2014/main" id="{83DC981B-8BDF-4CF3-9A9C-C9F17FBB6D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4325" y="647700"/>
            <a:ext cx="5743575" cy="5903913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 anchor="ctr"/>
          <a:lstStyle>
            <a:lvl1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Tx/>
              <a:buFontTx/>
              <a:buNone/>
            </a:pPr>
            <a:endParaRPr lang="it-IT" altLang="it-IT">
              <a:solidFill>
                <a:srgbClr val="000000"/>
              </a:solidFill>
            </a:endParaRPr>
          </a:p>
          <a:p>
            <a:pPr eaLnBrk="1" hangingPunct="1">
              <a:buClrTx/>
              <a:buFontTx/>
              <a:buNone/>
            </a:pPr>
            <a:endParaRPr lang="it-IT" altLang="it-IT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">
            <a:extLst>
              <a:ext uri="{FF2B5EF4-FFF2-40B4-BE49-F238E27FC236}">
                <a16:creationId xmlns:a16="http://schemas.microsoft.com/office/drawing/2014/main" id="{A25AEE8E-E1AE-45FE-BCDB-72516212AC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563" y="647700"/>
            <a:ext cx="5835650" cy="590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>
            <a:extLst>
              <a:ext uri="{FF2B5EF4-FFF2-40B4-BE49-F238E27FC236}">
                <a16:creationId xmlns:a16="http://schemas.microsoft.com/office/drawing/2014/main" id="{04141773-6C58-48B5-9CCD-746BF61FE6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/>
              <a:t>La struttura</a:t>
            </a:r>
          </a:p>
        </p:txBody>
      </p:sp>
      <p:graphicFrame>
        <p:nvGraphicFramePr>
          <p:cNvPr id="21509" name="Rectangle 2">
            <a:extLst>
              <a:ext uri="{FF2B5EF4-FFF2-40B4-BE49-F238E27FC236}">
                <a16:creationId xmlns:a16="http://schemas.microsoft.com/office/drawing/2014/main" id="{4651949F-2C9D-47F5-A70C-D74198C9E1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7916900"/>
              </p:ext>
            </p:extLst>
          </p:nvPr>
        </p:nvGraphicFramePr>
        <p:xfrm>
          <a:off x="768350" y="2286000"/>
          <a:ext cx="72898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7EB4AF14-A3AF-4612-A939-D2766321A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297177"/>
            <a:ext cx="5553708" cy="6263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50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>
            <a:extLst>
              <a:ext uri="{FF2B5EF4-FFF2-40B4-BE49-F238E27FC236}">
                <a16:creationId xmlns:a16="http://schemas.microsoft.com/office/drawing/2014/main" id="{FC695245-44E3-4A14-900A-D06036644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8614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45" name="Rectangle 1">
            <a:extLst>
              <a:ext uri="{FF2B5EF4-FFF2-40B4-BE49-F238E27FC236}">
                <a16:creationId xmlns:a16="http://schemas.microsoft.com/office/drawing/2014/main" id="{0690DECF-6389-4768-8404-AF7E27C7D7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2601" y="643467"/>
            <a:ext cx="2561709" cy="5571066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 sz="4100">
                <a:solidFill>
                  <a:srgbClr val="FFFFFF"/>
                </a:solidFill>
              </a:rPr>
              <a:t>Come scegliere l'argomento</a:t>
            </a:r>
          </a:p>
        </p:txBody>
      </p:sp>
      <p:graphicFrame>
        <p:nvGraphicFramePr>
          <p:cNvPr id="19461" name="Rectangle 2">
            <a:extLst>
              <a:ext uri="{FF2B5EF4-FFF2-40B4-BE49-F238E27FC236}">
                <a16:creationId xmlns:a16="http://schemas.microsoft.com/office/drawing/2014/main" id="{3F766A66-85E6-4845-BEB5-6B19A6DC12F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0292567"/>
              </p:ext>
            </p:extLst>
          </p:nvPr>
        </p:nvGraphicFramePr>
        <p:xfrm>
          <a:off x="4202906" y="954088"/>
          <a:ext cx="4231481" cy="492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FC695245-44E3-4A14-900A-D06036644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8614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21" name="Rectangle 1">
            <a:extLst>
              <a:ext uri="{FF2B5EF4-FFF2-40B4-BE49-F238E27FC236}">
                <a16:creationId xmlns:a16="http://schemas.microsoft.com/office/drawing/2014/main" id="{5A74FA24-F57C-414D-9DAA-E77F63BE2F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2601" y="643467"/>
            <a:ext cx="2561709" cy="5571066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>
                <a:solidFill>
                  <a:srgbClr val="FFFFFF"/>
                </a:solidFill>
              </a:rPr>
              <a:t>L’apertura</a:t>
            </a:r>
          </a:p>
        </p:txBody>
      </p:sp>
      <p:graphicFrame>
        <p:nvGraphicFramePr>
          <p:cNvPr id="5124" name="Rectangle 2">
            <a:extLst>
              <a:ext uri="{FF2B5EF4-FFF2-40B4-BE49-F238E27FC236}">
                <a16:creationId xmlns:a16="http://schemas.microsoft.com/office/drawing/2014/main" id="{2DF0740F-8B7A-4ADB-ACD1-ACD8D2D9F0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110891"/>
              </p:ext>
            </p:extLst>
          </p:nvPr>
        </p:nvGraphicFramePr>
        <p:xfrm>
          <a:off x="4202906" y="954088"/>
          <a:ext cx="4231481" cy="4921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B4EF3D1-2C5D-49E9-959F-68ED5B7E4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>
            <a:normAutofit/>
          </a:bodyPr>
          <a:lstStyle/>
          <a:p>
            <a:r>
              <a:rPr lang="it-IT" dirty="0"/>
              <a:t>La spalla</a:t>
            </a:r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D2F473B3-71CE-478A-852F-202713E72D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0296494"/>
              </p:ext>
            </p:extLst>
          </p:nvPr>
        </p:nvGraphicFramePr>
        <p:xfrm>
          <a:off x="767953" y="2286000"/>
          <a:ext cx="7290197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14852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9E4C68A-A4A9-48A4-9FF2-D2896B1EA0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B9AEA5-52CB-49A6-AF8A-33502F291B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90722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5329D2E2-B402-4B4A-93AF-C198962FD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591" y="804333"/>
            <a:ext cx="2476809" cy="5249334"/>
          </a:xfrm>
        </p:spPr>
        <p:txBody>
          <a:bodyPr>
            <a:normAutofit/>
          </a:bodyPr>
          <a:lstStyle/>
          <a:p>
            <a:pPr algn="r"/>
            <a:r>
              <a:rPr lang="it-IT">
                <a:solidFill>
                  <a:srgbClr val="FFFFFF"/>
                </a:solidFill>
              </a:rPr>
              <a:t>Il box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8DEE95C-D7C1-4314-8C56-5E65CA9186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2411" y="804333"/>
            <a:ext cx="4610377" cy="5249334"/>
          </a:xfrm>
        </p:spPr>
        <p:txBody>
          <a:bodyPr anchor="ctr">
            <a:normAutofit/>
          </a:bodyPr>
          <a:lstStyle/>
          <a:p>
            <a:r>
              <a:rPr lang="it-IT" dirty="0"/>
              <a:t>Riquadro che esplora nel dettaglio un tema</a:t>
            </a:r>
          </a:p>
          <a:p>
            <a:r>
              <a:rPr lang="it-IT" dirty="0"/>
              <a:t>Aggiunge contenuto informativo</a:t>
            </a:r>
          </a:p>
          <a:p>
            <a:r>
              <a:rPr lang="it-IT" dirty="0"/>
              <a:t>Riguarda un evento collegato</a:t>
            </a:r>
          </a:p>
          <a:p>
            <a:r>
              <a:rPr lang="it-IT" dirty="0"/>
              <a:t>Serve da contenitore per ciò che non può essere messo nell’apertura</a:t>
            </a:r>
          </a:p>
        </p:txBody>
      </p:sp>
    </p:spTree>
    <p:extLst>
      <p:ext uri="{BB962C8B-B14F-4D97-AF65-F5344CB8AC3E}">
        <p14:creationId xmlns:p14="http://schemas.microsoft.com/office/powerpoint/2010/main" val="1111941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75D9C90-9BC4-475D-882D-E5CE728248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2CBBA18F-2681-42C3-B903-38A21DB8D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404" y="643467"/>
            <a:ext cx="2604756" cy="5571066"/>
          </a:xfrm>
        </p:spPr>
        <p:txBody>
          <a:bodyPr>
            <a:normAutofit/>
          </a:bodyPr>
          <a:lstStyle/>
          <a:p>
            <a:r>
              <a:rPr lang="it-IT" dirty="0"/>
              <a:t>Gli addobbi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9A992A-8032-4495-B8E1-DA5D877041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890097" y="2514600"/>
            <a:ext cx="0" cy="18288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81B48510-0855-4D05-B357-76C2288FF81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1834755"/>
              </p:ext>
            </p:extLst>
          </p:nvPr>
        </p:nvGraphicFramePr>
        <p:xfrm>
          <a:off x="707231" y="933450"/>
          <a:ext cx="4947047" cy="4941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07697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7" name="Rectangle 136">
            <a:extLst>
              <a:ext uri="{FF2B5EF4-FFF2-40B4-BE49-F238E27FC236}">
                <a16:creationId xmlns:a16="http://schemas.microsoft.com/office/drawing/2014/main" id="{875D9C90-9BC4-475D-882D-E5CE728248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93" name="Rectangle 1">
            <a:extLst>
              <a:ext uri="{FF2B5EF4-FFF2-40B4-BE49-F238E27FC236}">
                <a16:creationId xmlns:a16="http://schemas.microsoft.com/office/drawing/2014/main" id="{4C595980-AF39-4A4F-B462-F16008A9BA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097404" y="643467"/>
            <a:ext cx="2604756" cy="5571066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it-IT" altLang="it-IT"/>
              <a:t>Qualche regola in più</a:t>
            </a:r>
          </a:p>
        </p:txBody>
      </p: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5B9A992A-8032-4495-B8E1-DA5D877041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890097" y="2514600"/>
            <a:ext cx="0" cy="18288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557" name="Rectangle 2">
            <a:extLst>
              <a:ext uri="{FF2B5EF4-FFF2-40B4-BE49-F238E27FC236}">
                <a16:creationId xmlns:a16="http://schemas.microsoft.com/office/drawing/2014/main" id="{E30FADB8-C15E-4AD7-8ED4-3BFCAA50E1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8881567"/>
              </p:ext>
            </p:extLst>
          </p:nvPr>
        </p:nvGraphicFramePr>
        <p:xfrm>
          <a:off x="707231" y="933450"/>
          <a:ext cx="4947047" cy="4941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71">
            <a:extLst>
              <a:ext uri="{FF2B5EF4-FFF2-40B4-BE49-F238E27FC236}">
                <a16:creationId xmlns:a16="http://schemas.microsoft.com/office/drawing/2014/main" id="{BC82E0D7-37D0-4C31-B2DA-233C8F10C9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5659" y="321732"/>
            <a:ext cx="6823143" cy="614897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216136B-11E3-40B0-A25D-9088EA37A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" y="585216"/>
            <a:ext cx="6051821" cy="1499616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>
                <a:solidFill>
                  <a:srgbClr val="FFFFFF"/>
                </a:solidFill>
              </a:rPr>
              <a:t>A che servono i numeri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1AD3A364-FD48-4C42-B623-DAD0C3ED6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3" name="Segnaposto contenuto 2">
            <a:extLst>
              <a:ext uri="{FF2B5EF4-FFF2-40B4-BE49-F238E27FC236}">
                <a16:creationId xmlns:a16="http://schemas.microsoft.com/office/drawing/2014/main" id="{DD7118B4-3D2E-41DC-8634-40EF90C8B1C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68096" y="2286000"/>
            <a:ext cx="6055614" cy="3862971"/>
          </a:xfrm>
        </p:spPr>
        <p:txBody>
          <a:bodyPr>
            <a:normAutofit/>
          </a:bodyPr>
          <a:lstStyle/>
          <a:p>
            <a:r>
              <a:rPr lang="it-IT" altLang="it-IT">
                <a:solidFill>
                  <a:srgbClr val="FFFFFF"/>
                </a:solidFill>
              </a:rPr>
              <a:t>Nel giornalismo (scientifico):</a:t>
            </a:r>
          </a:p>
          <a:p>
            <a:r>
              <a:rPr lang="it-IT" altLang="it-IT">
                <a:solidFill>
                  <a:srgbClr val="FFFFFF"/>
                </a:solidFill>
              </a:rPr>
              <a:t>1) Quantificano</a:t>
            </a:r>
          </a:p>
          <a:p>
            <a:r>
              <a:rPr lang="it-IT" altLang="it-IT">
                <a:solidFill>
                  <a:srgbClr val="FFFFFF"/>
                </a:solidFill>
              </a:rPr>
              <a:t>2) Contestualizzano</a:t>
            </a:r>
          </a:p>
          <a:p>
            <a:r>
              <a:rPr lang="it-IT" altLang="it-IT">
                <a:solidFill>
                  <a:srgbClr val="FFFFFF"/>
                </a:solidFill>
              </a:rPr>
              <a:t>3) Aiutano a capire</a:t>
            </a:r>
          </a:p>
          <a:p>
            <a:r>
              <a:rPr lang="it-IT" altLang="it-IT">
                <a:solidFill>
                  <a:srgbClr val="FFFFFF"/>
                </a:solidFill>
              </a:rPr>
              <a:t>4) Danno credibilità – autorevolezza</a:t>
            </a:r>
          </a:p>
          <a:p>
            <a:r>
              <a:rPr lang="it-IT" altLang="it-IT">
                <a:solidFill>
                  <a:srgbClr val="FFFFFF"/>
                </a:solidFill>
              </a:rPr>
              <a:t>E SPESSO RAPPRESENTANO LA NOTIZIA</a:t>
            </a:r>
          </a:p>
          <a:p>
            <a:r>
              <a:rPr lang="it-IT" altLang="it-IT">
                <a:solidFill>
                  <a:srgbClr val="FFFFFF"/>
                </a:solidFill>
              </a:rPr>
              <a:t>Problema: tortura un numero e ti dirà quello che vuoi sentire</a:t>
            </a:r>
          </a:p>
          <a:p>
            <a:endParaRPr lang="it-IT" altLang="it-IT">
              <a:solidFill>
                <a:srgbClr val="FFFFFF"/>
              </a:solidFill>
            </a:endParaRPr>
          </a:p>
          <a:p>
            <a:endParaRPr lang="it-IT" altLang="it-IT">
              <a:solidFill>
                <a:srgbClr val="FFFFFF"/>
              </a:solidFill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F9F40211-4307-4706-AE59-83AC153FBF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87511" y="325601"/>
            <a:ext cx="1715190" cy="6145103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e">
  <a:themeElements>
    <a:clrScheme name="Integrale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Integrale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e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ppt/theme/theme2.xml><?xml version="1.0" encoding="utf-8"?>
<a:theme xmlns:a="http://schemas.openxmlformats.org/drawingml/2006/main" name="1_Integrale">
  <a:themeElements>
    <a:clrScheme name="Integrale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Integrale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e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279</Words>
  <Application>Microsoft Office PowerPoint</Application>
  <PresentationFormat>Presentazione su schermo (4:3)</PresentationFormat>
  <Paragraphs>64</Paragraphs>
  <Slides>20</Slides>
  <Notes>13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20</vt:i4>
      </vt:variant>
    </vt:vector>
  </HeadingPairs>
  <TitlesOfParts>
    <vt:vector size="27" baseType="lpstr">
      <vt:lpstr>Arial</vt:lpstr>
      <vt:lpstr>Times New Roman</vt:lpstr>
      <vt:lpstr>Tw Cen MT</vt:lpstr>
      <vt:lpstr>Tw Cen MT Condensed</vt:lpstr>
      <vt:lpstr>Wingdings 3</vt:lpstr>
      <vt:lpstr>Integrale</vt:lpstr>
      <vt:lpstr>1_Integrale</vt:lpstr>
      <vt:lpstr>servizio e infografica</vt:lpstr>
      <vt:lpstr>La struttura</vt:lpstr>
      <vt:lpstr>Come scegliere l'argomento</vt:lpstr>
      <vt:lpstr>L’apertura</vt:lpstr>
      <vt:lpstr>La spalla</vt:lpstr>
      <vt:lpstr>Il box</vt:lpstr>
      <vt:lpstr>Gli addobbi</vt:lpstr>
      <vt:lpstr>Qualche regola in più</vt:lpstr>
      <vt:lpstr>A che servono i numeri</vt:lpstr>
      <vt:lpstr>LE FONTI DEI NUMERI</vt:lpstr>
      <vt:lpstr>DISEGNARE I NUMERI</vt:lpstr>
      <vt:lpstr>L’Infografica</vt:lpstr>
      <vt:lpstr>Il problema</vt:lpstr>
      <vt:lpstr>La soluzione</vt:lpstr>
      <vt:lpstr>Presentazione standard di PowerPoint</vt:lpstr>
      <vt:lpstr>Empatia medico-paziente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L’intervista</dc:title>
  <dc:creator>Galileo Servizi Editoriali</dc:creator>
  <cp:lastModifiedBy>Galileo Servizi Editoriali</cp:lastModifiedBy>
  <cp:revision>18</cp:revision>
  <cp:lastPrinted>1601-01-01T00:00:00Z</cp:lastPrinted>
  <dcterms:created xsi:type="dcterms:W3CDTF">2012-01-09T14:45:27Z</dcterms:created>
  <dcterms:modified xsi:type="dcterms:W3CDTF">2026-02-12T13:57:41Z</dcterms:modified>
</cp:coreProperties>
</file>