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4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5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6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7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8.xml" ContentType="application/vnd.openxmlformats-officedocument.presentationml.notesSlide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91" r:id="rId1"/>
    <p:sldMasterId id="2147483709" r:id="rId2"/>
  </p:sldMasterIdLst>
  <p:notesMasterIdLst>
    <p:notesMasterId r:id="rId16"/>
  </p:notesMasterIdLst>
  <p:sldIdLst>
    <p:sldId id="256" r:id="rId3"/>
    <p:sldId id="257" r:id="rId4"/>
    <p:sldId id="263" r:id="rId5"/>
    <p:sldId id="258" r:id="rId6"/>
    <p:sldId id="259" r:id="rId7"/>
    <p:sldId id="265" r:id="rId8"/>
    <p:sldId id="264" r:id="rId9"/>
    <p:sldId id="260" r:id="rId10"/>
    <p:sldId id="261" r:id="rId11"/>
    <p:sldId id="262" r:id="rId12"/>
    <p:sldId id="266" r:id="rId13"/>
    <p:sldId id="267" r:id="rId14"/>
    <p:sldId id="268" r:id="rId15"/>
  </p:sldIdLst>
  <p:sldSz cx="9144000" cy="6858000" type="screen4x3"/>
  <p:notesSz cx="6858000" cy="9144000"/>
  <p:defaultTextStyle>
    <a:defPPr>
      <a:defRPr lang="en-GB"/>
    </a:defPPr>
    <a:lvl1pPr algn="l" defTabSz="449263" rtl="0" eaLnBrk="0" fontAlgn="base" hangingPunct="0">
      <a:spcBef>
        <a:spcPct val="0"/>
      </a:spcBef>
      <a:spcAft>
        <a:spcPct val="0"/>
      </a:spcAft>
      <a:defRPr kern="1200">
        <a:solidFill>
          <a:schemeClr val="bg1"/>
        </a:solidFill>
        <a:latin typeface="Arial" panose="020B0604020202020204" pitchFamily="34" charset="0"/>
        <a:ea typeface="Microsoft YaHei" panose="020B0503020204020204" pitchFamily="34" charset="-122"/>
        <a:cs typeface="+mn-cs"/>
      </a:defRPr>
    </a:lvl1pPr>
    <a:lvl2pPr marL="742950" indent="-285750" algn="l" defTabSz="449263" rtl="0" eaLnBrk="0" fontAlgn="base" hangingPunct="0">
      <a:spcBef>
        <a:spcPct val="0"/>
      </a:spcBef>
      <a:spcAft>
        <a:spcPct val="0"/>
      </a:spcAft>
      <a:defRPr kern="1200">
        <a:solidFill>
          <a:schemeClr val="bg1"/>
        </a:solidFill>
        <a:latin typeface="Arial" panose="020B0604020202020204" pitchFamily="34" charset="0"/>
        <a:ea typeface="Microsoft YaHei" panose="020B0503020204020204" pitchFamily="34" charset="-122"/>
        <a:cs typeface="+mn-cs"/>
      </a:defRPr>
    </a:lvl2pPr>
    <a:lvl3pPr marL="1143000" indent="-228600" algn="l" defTabSz="449263" rtl="0" eaLnBrk="0" fontAlgn="base" hangingPunct="0">
      <a:spcBef>
        <a:spcPct val="0"/>
      </a:spcBef>
      <a:spcAft>
        <a:spcPct val="0"/>
      </a:spcAft>
      <a:defRPr kern="1200">
        <a:solidFill>
          <a:schemeClr val="bg1"/>
        </a:solidFill>
        <a:latin typeface="Arial" panose="020B0604020202020204" pitchFamily="34" charset="0"/>
        <a:ea typeface="Microsoft YaHei" panose="020B0503020204020204" pitchFamily="34" charset="-122"/>
        <a:cs typeface="+mn-cs"/>
      </a:defRPr>
    </a:lvl3pPr>
    <a:lvl4pPr marL="1600200" indent="-228600" algn="l" defTabSz="449263" rtl="0" eaLnBrk="0" fontAlgn="base" hangingPunct="0">
      <a:spcBef>
        <a:spcPct val="0"/>
      </a:spcBef>
      <a:spcAft>
        <a:spcPct val="0"/>
      </a:spcAft>
      <a:defRPr kern="1200">
        <a:solidFill>
          <a:schemeClr val="bg1"/>
        </a:solidFill>
        <a:latin typeface="Arial" panose="020B0604020202020204" pitchFamily="34" charset="0"/>
        <a:ea typeface="Microsoft YaHei" panose="020B0503020204020204" pitchFamily="34" charset="-122"/>
        <a:cs typeface="+mn-cs"/>
      </a:defRPr>
    </a:lvl4pPr>
    <a:lvl5pPr marL="2057400" indent="-228600" algn="l" defTabSz="449263" rtl="0" eaLnBrk="0" fontAlgn="base" hangingPunct="0">
      <a:spcBef>
        <a:spcPct val="0"/>
      </a:spcBef>
      <a:spcAft>
        <a:spcPct val="0"/>
      </a:spcAft>
      <a:defRPr kern="1200">
        <a:solidFill>
          <a:schemeClr val="bg1"/>
        </a:solidFill>
        <a:latin typeface="Arial" panose="020B0604020202020204" pitchFamily="34" charset="0"/>
        <a:ea typeface="Microsoft YaHei" panose="020B0503020204020204" pitchFamily="34" charset="-122"/>
        <a:cs typeface="+mn-cs"/>
      </a:defRPr>
    </a:lvl5pPr>
    <a:lvl6pPr marL="2286000" algn="l" defTabSz="914400" rtl="0" eaLnBrk="1" latinLnBrk="0" hangingPunct="1">
      <a:defRPr kern="1200">
        <a:solidFill>
          <a:schemeClr val="bg1"/>
        </a:solidFill>
        <a:latin typeface="Arial" panose="020B0604020202020204" pitchFamily="34" charset="0"/>
        <a:ea typeface="Microsoft YaHei" panose="020B0503020204020204" pitchFamily="34" charset="-122"/>
        <a:cs typeface="+mn-cs"/>
      </a:defRPr>
    </a:lvl6pPr>
    <a:lvl7pPr marL="2743200" algn="l" defTabSz="914400" rtl="0" eaLnBrk="1" latinLnBrk="0" hangingPunct="1">
      <a:defRPr kern="1200">
        <a:solidFill>
          <a:schemeClr val="bg1"/>
        </a:solidFill>
        <a:latin typeface="Arial" panose="020B0604020202020204" pitchFamily="34" charset="0"/>
        <a:ea typeface="Microsoft YaHei" panose="020B0503020204020204" pitchFamily="34" charset="-122"/>
        <a:cs typeface="+mn-cs"/>
      </a:defRPr>
    </a:lvl7pPr>
    <a:lvl8pPr marL="3200400" algn="l" defTabSz="914400" rtl="0" eaLnBrk="1" latinLnBrk="0" hangingPunct="1">
      <a:defRPr kern="1200">
        <a:solidFill>
          <a:schemeClr val="bg1"/>
        </a:solidFill>
        <a:latin typeface="Arial" panose="020B0604020202020204" pitchFamily="34" charset="0"/>
        <a:ea typeface="Microsoft YaHei" panose="020B0503020204020204" pitchFamily="34" charset="-122"/>
        <a:cs typeface="+mn-cs"/>
      </a:defRPr>
    </a:lvl8pPr>
    <a:lvl9pPr marL="3657600" algn="l" defTabSz="914400" rtl="0" eaLnBrk="1" latinLnBrk="0" hangingPunct="1">
      <a:defRPr kern="1200">
        <a:solidFill>
          <a:schemeClr val="bg1"/>
        </a:solidFill>
        <a:latin typeface="Arial" panose="020B0604020202020204" pitchFamily="34" charset="0"/>
        <a:ea typeface="Microsoft YaHei" panose="020B0503020204020204" pitchFamily="34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0" d="100"/>
          <a:sy n="90" d="100"/>
        </p:scale>
        <p:origin x="1428" y="306"/>
      </p:cViewPr>
      <p:guideLst>
        <p:guide orient="horz" pos="2160"/>
        <p:guide pos="2880"/>
      </p:guideLst>
    </p:cSldViewPr>
  </p:slideViewPr>
  <p:outlineViewPr>
    <p:cViewPr varScale="1">
      <p:scale>
        <a:sx n="170" d="200"/>
        <a:sy n="170" d="200"/>
      </p:scale>
      <p:origin x="-780" y="-84"/>
    </p:cViewPr>
  </p:outlin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59" d="100"/>
          <a:sy n="59" d="100"/>
        </p:scale>
        <p:origin x="-1752" y="-7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diagrams/_rels/data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svg"/><Relationship Id="rId1" Type="http://schemas.openxmlformats.org/officeDocument/2006/relationships/image" Target="../media/image2.png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5.svg"/></Relationships>
</file>

<file path=ppt/diagrams/_rels/data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svg"/><Relationship Id="rId1" Type="http://schemas.openxmlformats.org/officeDocument/2006/relationships/image" Target="../media/image10.png"/><Relationship Id="rId6" Type="http://schemas.openxmlformats.org/officeDocument/2006/relationships/image" Target="../media/image15.svg"/><Relationship Id="rId5" Type="http://schemas.openxmlformats.org/officeDocument/2006/relationships/image" Target="../media/image14.png"/><Relationship Id="rId4" Type="http://schemas.openxmlformats.org/officeDocument/2006/relationships/image" Target="../media/image13.svg"/></Relationships>
</file>

<file path=ppt/diagrams/_rels/drawing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svg"/><Relationship Id="rId1" Type="http://schemas.openxmlformats.org/officeDocument/2006/relationships/image" Target="../media/image2.png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5.svg"/></Relationships>
</file>

<file path=ppt/diagrams/_rels/drawing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svg"/><Relationship Id="rId1" Type="http://schemas.openxmlformats.org/officeDocument/2006/relationships/image" Target="../media/image10.png"/><Relationship Id="rId6" Type="http://schemas.openxmlformats.org/officeDocument/2006/relationships/image" Target="../media/image15.svg"/><Relationship Id="rId5" Type="http://schemas.openxmlformats.org/officeDocument/2006/relationships/image" Target="../media/image14.png"/><Relationship Id="rId4" Type="http://schemas.openxmlformats.org/officeDocument/2006/relationships/image" Target="../media/image13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18/5/colors/Iconchunking_neutralicon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18/5/colors/Iconchunking_neutralicontext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bg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6849A9F-3B8C-43FA-B1D1-D24317F25F3F}" type="doc">
      <dgm:prSet loTypeId="urn:microsoft.com/office/officeart/2005/8/layout/vList2" loCatId="list" qsTypeId="urn:microsoft.com/office/officeart/2005/8/quickstyle/simple4" qsCatId="simple" csTypeId="urn:microsoft.com/office/officeart/2005/8/colors/colorful1" csCatId="colorful"/>
      <dgm:spPr/>
      <dgm:t>
        <a:bodyPr/>
        <a:lstStyle/>
        <a:p>
          <a:endParaRPr lang="en-US"/>
        </a:p>
      </dgm:t>
    </dgm:pt>
    <dgm:pt modelId="{6994B3CF-229C-460E-B66A-45691592E283}">
      <dgm:prSet/>
      <dgm:spPr/>
      <dgm:t>
        <a:bodyPr/>
        <a:lstStyle/>
        <a:p>
          <a:r>
            <a:rPr lang="it-IT"/>
            <a:t>Per capire meglio, approfondire, contestualizzare</a:t>
          </a:r>
          <a:endParaRPr lang="en-US"/>
        </a:p>
      </dgm:t>
    </dgm:pt>
    <dgm:pt modelId="{677F4576-6EC9-42B5-8336-D6B75DD0D968}" type="parTrans" cxnId="{AC6E05F2-3DF8-44BE-ABC6-6635AC20EAFF}">
      <dgm:prSet/>
      <dgm:spPr/>
      <dgm:t>
        <a:bodyPr/>
        <a:lstStyle/>
        <a:p>
          <a:endParaRPr lang="en-US"/>
        </a:p>
      </dgm:t>
    </dgm:pt>
    <dgm:pt modelId="{1B2120A9-8F9B-4156-9C9F-9BA9BE69D574}" type="sibTrans" cxnId="{AC6E05F2-3DF8-44BE-ABC6-6635AC20EAFF}">
      <dgm:prSet/>
      <dgm:spPr/>
      <dgm:t>
        <a:bodyPr/>
        <a:lstStyle/>
        <a:p>
          <a:endParaRPr lang="en-US"/>
        </a:p>
      </dgm:t>
    </dgm:pt>
    <dgm:pt modelId="{B84C5480-3F4F-45D9-A3D6-F1819178A51D}">
      <dgm:prSet/>
      <dgm:spPr/>
      <dgm:t>
        <a:bodyPr/>
        <a:lstStyle/>
        <a:p>
          <a:r>
            <a:rPr lang="it-IT"/>
            <a:t>Per avere un’auctoritas che sostenga il taglio dell’articolo</a:t>
          </a:r>
          <a:endParaRPr lang="en-US"/>
        </a:p>
      </dgm:t>
    </dgm:pt>
    <dgm:pt modelId="{1B3C740E-72E8-4B53-B7EB-2D9D0FDD9B75}" type="parTrans" cxnId="{FBB76BA8-AA01-4FA5-AA38-109757C69051}">
      <dgm:prSet/>
      <dgm:spPr/>
      <dgm:t>
        <a:bodyPr/>
        <a:lstStyle/>
        <a:p>
          <a:endParaRPr lang="en-US"/>
        </a:p>
      </dgm:t>
    </dgm:pt>
    <dgm:pt modelId="{DAF34D60-AE4C-42AC-9216-84226D53BF4C}" type="sibTrans" cxnId="{FBB76BA8-AA01-4FA5-AA38-109757C69051}">
      <dgm:prSet/>
      <dgm:spPr/>
      <dgm:t>
        <a:bodyPr/>
        <a:lstStyle/>
        <a:p>
          <a:endParaRPr lang="en-US"/>
        </a:p>
      </dgm:t>
    </dgm:pt>
    <dgm:pt modelId="{997278E4-7849-4574-80BA-94E92B52A7CC}">
      <dgm:prSet/>
      <dgm:spPr/>
      <dgm:t>
        <a:bodyPr/>
        <a:lstStyle/>
        <a:p>
          <a:r>
            <a:rPr lang="it-IT"/>
            <a:t>Virgolettati - apertura</a:t>
          </a:r>
          <a:endParaRPr lang="en-US"/>
        </a:p>
      </dgm:t>
    </dgm:pt>
    <dgm:pt modelId="{4047EEF6-BBFF-42D6-A276-DC5A1AB3DC4E}" type="parTrans" cxnId="{10C6F0A7-2906-4F08-B73F-B53D09C5521B}">
      <dgm:prSet/>
      <dgm:spPr/>
      <dgm:t>
        <a:bodyPr/>
        <a:lstStyle/>
        <a:p>
          <a:endParaRPr lang="en-US"/>
        </a:p>
      </dgm:t>
    </dgm:pt>
    <dgm:pt modelId="{310C2814-3073-4989-B8F9-7BEE0958A428}" type="sibTrans" cxnId="{10C6F0A7-2906-4F08-B73F-B53D09C5521B}">
      <dgm:prSet/>
      <dgm:spPr/>
      <dgm:t>
        <a:bodyPr/>
        <a:lstStyle/>
        <a:p>
          <a:endParaRPr lang="en-US"/>
        </a:p>
      </dgm:t>
    </dgm:pt>
    <dgm:pt modelId="{FF1F5ED2-7D7C-4D17-BE6F-E4C330062BC4}">
      <dgm:prSet/>
      <dgm:spPr/>
      <dgm:t>
        <a:bodyPr/>
        <a:lstStyle/>
        <a:p>
          <a:r>
            <a:rPr lang="it-IT"/>
            <a:t>Q&amp;A – spalla o pezzo portante</a:t>
          </a:r>
          <a:endParaRPr lang="en-US"/>
        </a:p>
      </dgm:t>
    </dgm:pt>
    <dgm:pt modelId="{14EABA5A-CCFD-4927-8657-0C97997F8D3C}" type="parTrans" cxnId="{DF092F3E-F9EE-49BD-A595-6762AE04F25C}">
      <dgm:prSet/>
      <dgm:spPr/>
      <dgm:t>
        <a:bodyPr/>
        <a:lstStyle/>
        <a:p>
          <a:endParaRPr lang="en-US"/>
        </a:p>
      </dgm:t>
    </dgm:pt>
    <dgm:pt modelId="{6001F93D-BF43-491E-BA29-25802F20D33B}" type="sibTrans" cxnId="{DF092F3E-F9EE-49BD-A595-6762AE04F25C}">
      <dgm:prSet/>
      <dgm:spPr/>
      <dgm:t>
        <a:bodyPr/>
        <a:lstStyle/>
        <a:p>
          <a:endParaRPr lang="en-US"/>
        </a:p>
      </dgm:t>
    </dgm:pt>
    <dgm:pt modelId="{CDB054A5-94F3-42F7-94BB-A31583CA90E0}">
      <dgm:prSet/>
      <dgm:spPr/>
      <dgm:t>
        <a:bodyPr/>
        <a:lstStyle/>
        <a:p>
          <a:r>
            <a:rPr lang="it-IT"/>
            <a:t>A seconda dei casi, possiamo utilizzare dal 10 al 90 per cento di ciò che ci viene detto</a:t>
          </a:r>
          <a:endParaRPr lang="en-US"/>
        </a:p>
      </dgm:t>
    </dgm:pt>
    <dgm:pt modelId="{2B0A6D32-EB44-431A-B742-494DF5795021}" type="parTrans" cxnId="{952ACA94-D8DE-4420-93B8-9877CF12DA95}">
      <dgm:prSet/>
      <dgm:spPr/>
      <dgm:t>
        <a:bodyPr/>
        <a:lstStyle/>
        <a:p>
          <a:endParaRPr lang="en-US"/>
        </a:p>
      </dgm:t>
    </dgm:pt>
    <dgm:pt modelId="{95C5900F-3FDA-47A8-AE88-FE7E64684502}" type="sibTrans" cxnId="{952ACA94-D8DE-4420-93B8-9877CF12DA95}">
      <dgm:prSet/>
      <dgm:spPr/>
      <dgm:t>
        <a:bodyPr/>
        <a:lstStyle/>
        <a:p>
          <a:endParaRPr lang="en-US"/>
        </a:p>
      </dgm:t>
    </dgm:pt>
    <dgm:pt modelId="{70B1EB49-2431-47CE-BEE6-8BA359DB165C}" type="pres">
      <dgm:prSet presAssocID="{56849A9F-3B8C-43FA-B1D1-D24317F25F3F}" presName="linear" presStyleCnt="0">
        <dgm:presLayoutVars>
          <dgm:animLvl val="lvl"/>
          <dgm:resizeHandles val="exact"/>
        </dgm:presLayoutVars>
      </dgm:prSet>
      <dgm:spPr/>
    </dgm:pt>
    <dgm:pt modelId="{E5C69A1B-9DBD-4E08-BE83-2C296FFD9C26}" type="pres">
      <dgm:prSet presAssocID="{6994B3CF-229C-460E-B66A-45691592E283}" presName="parentText" presStyleLbl="node1" presStyleIdx="0" presStyleCnt="5">
        <dgm:presLayoutVars>
          <dgm:chMax val="0"/>
          <dgm:bulletEnabled val="1"/>
        </dgm:presLayoutVars>
      </dgm:prSet>
      <dgm:spPr/>
    </dgm:pt>
    <dgm:pt modelId="{E28B6B9A-3C7F-4422-8CA8-3C3A18EC4B16}" type="pres">
      <dgm:prSet presAssocID="{1B2120A9-8F9B-4156-9C9F-9BA9BE69D574}" presName="spacer" presStyleCnt="0"/>
      <dgm:spPr/>
    </dgm:pt>
    <dgm:pt modelId="{4E53FE2C-3CBA-4D2C-8DC9-FA36D396A87D}" type="pres">
      <dgm:prSet presAssocID="{B84C5480-3F4F-45D9-A3D6-F1819178A51D}" presName="parentText" presStyleLbl="node1" presStyleIdx="1" presStyleCnt="5">
        <dgm:presLayoutVars>
          <dgm:chMax val="0"/>
          <dgm:bulletEnabled val="1"/>
        </dgm:presLayoutVars>
      </dgm:prSet>
      <dgm:spPr/>
    </dgm:pt>
    <dgm:pt modelId="{6425962C-4E95-41DF-AB06-1BEF1D22DECC}" type="pres">
      <dgm:prSet presAssocID="{DAF34D60-AE4C-42AC-9216-84226D53BF4C}" presName="spacer" presStyleCnt="0"/>
      <dgm:spPr/>
    </dgm:pt>
    <dgm:pt modelId="{52A0A503-8435-46BE-9681-64B83B809D91}" type="pres">
      <dgm:prSet presAssocID="{997278E4-7849-4574-80BA-94E92B52A7CC}" presName="parentText" presStyleLbl="node1" presStyleIdx="2" presStyleCnt="5">
        <dgm:presLayoutVars>
          <dgm:chMax val="0"/>
          <dgm:bulletEnabled val="1"/>
        </dgm:presLayoutVars>
      </dgm:prSet>
      <dgm:spPr/>
    </dgm:pt>
    <dgm:pt modelId="{AC467A74-D4B7-4A5B-B421-4874A7BBAD85}" type="pres">
      <dgm:prSet presAssocID="{310C2814-3073-4989-B8F9-7BEE0958A428}" presName="spacer" presStyleCnt="0"/>
      <dgm:spPr/>
    </dgm:pt>
    <dgm:pt modelId="{98D58792-19B4-4B7C-B5AB-CA32C6C601B5}" type="pres">
      <dgm:prSet presAssocID="{FF1F5ED2-7D7C-4D17-BE6F-E4C330062BC4}" presName="parentText" presStyleLbl="node1" presStyleIdx="3" presStyleCnt="5">
        <dgm:presLayoutVars>
          <dgm:chMax val="0"/>
          <dgm:bulletEnabled val="1"/>
        </dgm:presLayoutVars>
      </dgm:prSet>
      <dgm:spPr/>
    </dgm:pt>
    <dgm:pt modelId="{03A1105D-9E1C-47E9-A8E1-88DFB627FC89}" type="pres">
      <dgm:prSet presAssocID="{6001F93D-BF43-491E-BA29-25802F20D33B}" presName="spacer" presStyleCnt="0"/>
      <dgm:spPr/>
    </dgm:pt>
    <dgm:pt modelId="{FD0D7F2A-13F9-42FC-83CA-EAE4A17A30C4}" type="pres">
      <dgm:prSet presAssocID="{CDB054A5-94F3-42F7-94BB-A31583CA90E0}" presName="parentText" presStyleLbl="node1" presStyleIdx="4" presStyleCnt="5">
        <dgm:presLayoutVars>
          <dgm:chMax val="0"/>
          <dgm:bulletEnabled val="1"/>
        </dgm:presLayoutVars>
      </dgm:prSet>
      <dgm:spPr/>
    </dgm:pt>
  </dgm:ptLst>
  <dgm:cxnLst>
    <dgm:cxn modelId="{DF092F3E-F9EE-49BD-A595-6762AE04F25C}" srcId="{56849A9F-3B8C-43FA-B1D1-D24317F25F3F}" destId="{FF1F5ED2-7D7C-4D17-BE6F-E4C330062BC4}" srcOrd="3" destOrd="0" parTransId="{14EABA5A-CCFD-4927-8657-0C97997F8D3C}" sibTransId="{6001F93D-BF43-491E-BA29-25802F20D33B}"/>
    <dgm:cxn modelId="{7A946241-A647-41EE-B494-E6368EE3F283}" type="presOf" srcId="{CDB054A5-94F3-42F7-94BB-A31583CA90E0}" destId="{FD0D7F2A-13F9-42FC-83CA-EAE4A17A30C4}" srcOrd="0" destOrd="0" presId="urn:microsoft.com/office/officeart/2005/8/layout/vList2"/>
    <dgm:cxn modelId="{952ACA94-D8DE-4420-93B8-9877CF12DA95}" srcId="{56849A9F-3B8C-43FA-B1D1-D24317F25F3F}" destId="{CDB054A5-94F3-42F7-94BB-A31583CA90E0}" srcOrd="4" destOrd="0" parTransId="{2B0A6D32-EB44-431A-B742-494DF5795021}" sibTransId="{95C5900F-3FDA-47A8-AE88-FE7E64684502}"/>
    <dgm:cxn modelId="{8CA278A6-1C47-4653-9D83-F95266FFFD7B}" type="presOf" srcId="{FF1F5ED2-7D7C-4D17-BE6F-E4C330062BC4}" destId="{98D58792-19B4-4B7C-B5AB-CA32C6C601B5}" srcOrd="0" destOrd="0" presId="urn:microsoft.com/office/officeart/2005/8/layout/vList2"/>
    <dgm:cxn modelId="{10C6F0A7-2906-4F08-B73F-B53D09C5521B}" srcId="{56849A9F-3B8C-43FA-B1D1-D24317F25F3F}" destId="{997278E4-7849-4574-80BA-94E92B52A7CC}" srcOrd="2" destOrd="0" parTransId="{4047EEF6-BBFF-42D6-A276-DC5A1AB3DC4E}" sibTransId="{310C2814-3073-4989-B8F9-7BEE0958A428}"/>
    <dgm:cxn modelId="{FBB76BA8-AA01-4FA5-AA38-109757C69051}" srcId="{56849A9F-3B8C-43FA-B1D1-D24317F25F3F}" destId="{B84C5480-3F4F-45D9-A3D6-F1819178A51D}" srcOrd="1" destOrd="0" parTransId="{1B3C740E-72E8-4B53-B7EB-2D9D0FDD9B75}" sibTransId="{DAF34D60-AE4C-42AC-9216-84226D53BF4C}"/>
    <dgm:cxn modelId="{48A2ECAB-5872-42FD-B2A5-5474819D5CF7}" type="presOf" srcId="{6994B3CF-229C-460E-B66A-45691592E283}" destId="{E5C69A1B-9DBD-4E08-BE83-2C296FFD9C26}" srcOrd="0" destOrd="0" presId="urn:microsoft.com/office/officeart/2005/8/layout/vList2"/>
    <dgm:cxn modelId="{2E5FF7AB-A3EE-46EF-BEA3-ADC66D7E17C7}" type="presOf" srcId="{B84C5480-3F4F-45D9-A3D6-F1819178A51D}" destId="{4E53FE2C-3CBA-4D2C-8DC9-FA36D396A87D}" srcOrd="0" destOrd="0" presId="urn:microsoft.com/office/officeart/2005/8/layout/vList2"/>
    <dgm:cxn modelId="{95C82FAC-7483-4A59-99F2-D25293B11618}" type="presOf" srcId="{997278E4-7849-4574-80BA-94E92B52A7CC}" destId="{52A0A503-8435-46BE-9681-64B83B809D91}" srcOrd="0" destOrd="0" presId="urn:microsoft.com/office/officeart/2005/8/layout/vList2"/>
    <dgm:cxn modelId="{4D94E8CC-A8AF-46A9-B0BE-010EBC94927A}" type="presOf" srcId="{56849A9F-3B8C-43FA-B1D1-D24317F25F3F}" destId="{70B1EB49-2431-47CE-BEE6-8BA359DB165C}" srcOrd="0" destOrd="0" presId="urn:microsoft.com/office/officeart/2005/8/layout/vList2"/>
    <dgm:cxn modelId="{AC6E05F2-3DF8-44BE-ABC6-6635AC20EAFF}" srcId="{56849A9F-3B8C-43FA-B1D1-D24317F25F3F}" destId="{6994B3CF-229C-460E-B66A-45691592E283}" srcOrd="0" destOrd="0" parTransId="{677F4576-6EC9-42B5-8336-D6B75DD0D968}" sibTransId="{1B2120A9-8F9B-4156-9C9F-9BA9BE69D574}"/>
    <dgm:cxn modelId="{920DB8ED-76CA-4238-847F-B5B8E0AC4F5E}" type="presParOf" srcId="{70B1EB49-2431-47CE-BEE6-8BA359DB165C}" destId="{E5C69A1B-9DBD-4E08-BE83-2C296FFD9C26}" srcOrd="0" destOrd="0" presId="urn:microsoft.com/office/officeart/2005/8/layout/vList2"/>
    <dgm:cxn modelId="{7CF5C9FB-ABB2-477E-8132-C6B7DF596DDE}" type="presParOf" srcId="{70B1EB49-2431-47CE-BEE6-8BA359DB165C}" destId="{E28B6B9A-3C7F-4422-8CA8-3C3A18EC4B16}" srcOrd="1" destOrd="0" presId="urn:microsoft.com/office/officeart/2005/8/layout/vList2"/>
    <dgm:cxn modelId="{903FBB58-42B6-42FA-918B-C8743FAD226E}" type="presParOf" srcId="{70B1EB49-2431-47CE-BEE6-8BA359DB165C}" destId="{4E53FE2C-3CBA-4D2C-8DC9-FA36D396A87D}" srcOrd="2" destOrd="0" presId="urn:microsoft.com/office/officeart/2005/8/layout/vList2"/>
    <dgm:cxn modelId="{DCD8B804-2F67-47A9-9B43-F539C5BF2918}" type="presParOf" srcId="{70B1EB49-2431-47CE-BEE6-8BA359DB165C}" destId="{6425962C-4E95-41DF-AB06-1BEF1D22DECC}" srcOrd="3" destOrd="0" presId="urn:microsoft.com/office/officeart/2005/8/layout/vList2"/>
    <dgm:cxn modelId="{56BCA5A9-E9D5-4BF1-8537-9E81DD1D3A66}" type="presParOf" srcId="{70B1EB49-2431-47CE-BEE6-8BA359DB165C}" destId="{52A0A503-8435-46BE-9681-64B83B809D91}" srcOrd="4" destOrd="0" presId="urn:microsoft.com/office/officeart/2005/8/layout/vList2"/>
    <dgm:cxn modelId="{C076F6DC-A176-4F33-8C14-AD31922463BE}" type="presParOf" srcId="{70B1EB49-2431-47CE-BEE6-8BA359DB165C}" destId="{AC467A74-D4B7-4A5B-B421-4874A7BBAD85}" srcOrd="5" destOrd="0" presId="urn:microsoft.com/office/officeart/2005/8/layout/vList2"/>
    <dgm:cxn modelId="{51DD41A6-C029-42E4-AF78-F4C29283ABE0}" type="presParOf" srcId="{70B1EB49-2431-47CE-BEE6-8BA359DB165C}" destId="{98D58792-19B4-4B7C-B5AB-CA32C6C601B5}" srcOrd="6" destOrd="0" presId="urn:microsoft.com/office/officeart/2005/8/layout/vList2"/>
    <dgm:cxn modelId="{06723356-E638-4AC9-A68A-6130C7260E74}" type="presParOf" srcId="{70B1EB49-2431-47CE-BEE6-8BA359DB165C}" destId="{03A1105D-9E1C-47E9-A8E1-88DFB627FC89}" srcOrd="7" destOrd="0" presId="urn:microsoft.com/office/officeart/2005/8/layout/vList2"/>
    <dgm:cxn modelId="{1CEA2D28-533D-4B90-888C-3C89309F6D5C}" type="presParOf" srcId="{70B1EB49-2431-47CE-BEE6-8BA359DB165C}" destId="{FD0D7F2A-13F9-42FC-83CA-EAE4A17A30C4}" srcOrd="8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43167A7-4EC2-4557-9151-CF56EF374460}" type="doc">
      <dgm:prSet loTypeId="urn:microsoft.com/office/officeart/2005/8/layout/vList2" loCatId="list" qsTypeId="urn:microsoft.com/office/officeart/2005/8/quickstyle/simple2" qsCatId="simple" csTypeId="urn:microsoft.com/office/officeart/2005/8/colors/accent2_2" csCatId="accent2" phldr="1"/>
      <dgm:spPr/>
      <dgm:t>
        <a:bodyPr/>
        <a:lstStyle/>
        <a:p>
          <a:endParaRPr lang="en-US"/>
        </a:p>
      </dgm:t>
    </dgm:pt>
    <dgm:pt modelId="{A3F5ECFF-0D32-400D-B0FB-39D4F8E1B475}">
      <dgm:prSet/>
      <dgm:spPr/>
      <dgm:t>
        <a:bodyPr/>
        <a:lstStyle/>
        <a:p>
          <a:r>
            <a:rPr lang="it-IT"/>
            <a:t>Esperto vs nome famoso</a:t>
          </a:r>
          <a:endParaRPr lang="en-US"/>
        </a:p>
      </dgm:t>
    </dgm:pt>
    <dgm:pt modelId="{3F0508D1-383B-4422-85DA-CF64834C2E8D}" type="parTrans" cxnId="{273E1E90-7723-4C96-9761-0CBC7D55988B}">
      <dgm:prSet/>
      <dgm:spPr/>
      <dgm:t>
        <a:bodyPr/>
        <a:lstStyle/>
        <a:p>
          <a:endParaRPr lang="en-US"/>
        </a:p>
      </dgm:t>
    </dgm:pt>
    <dgm:pt modelId="{36A6E591-3C51-4A11-AFDB-4C668A9D6E6D}" type="sibTrans" cxnId="{273E1E90-7723-4C96-9761-0CBC7D55988B}">
      <dgm:prSet/>
      <dgm:spPr/>
      <dgm:t>
        <a:bodyPr/>
        <a:lstStyle/>
        <a:p>
          <a:endParaRPr lang="en-US"/>
        </a:p>
      </dgm:t>
    </dgm:pt>
    <dgm:pt modelId="{A87FDEE4-0F41-4FE6-AD77-05712CF8BE97}">
      <dgm:prSet/>
      <dgm:spPr/>
      <dgm:t>
        <a:bodyPr/>
        <a:lstStyle/>
        <a:p>
          <a:r>
            <a:rPr lang="it-IT" dirty="0"/>
            <a:t>Giovane, donna vs autorevole </a:t>
          </a:r>
          <a:endParaRPr lang="en-US" dirty="0"/>
        </a:p>
      </dgm:t>
    </dgm:pt>
    <dgm:pt modelId="{3443E46F-B7F6-46BF-B70F-4E1F3876B85F}" type="parTrans" cxnId="{1B0E39F6-4918-4254-BBC0-7F64B8BAEE60}">
      <dgm:prSet/>
      <dgm:spPr/>
      <dgm:t>
        <a:bodyPr/>
        <a:lstStyle/>
        <a:p>
          <a:endParaRPr lang="en-US"/>
        </a:p>
      </dgm:t>
    </dgm:pt>
    <dgm:pt modelId="{C235E93E-6D6C-4E04-9B1E-C2DC8BC9DDC8}" type="sibTrans" cxnId="{1B0E39F6-4918-4254-BBC0-7F64B8BAEE60}">
      <dgm:prSet/>
      <dgm:spPr/>
      <dgm:t>
        <a:bodyPr/>
        <a:lstStyle/>
        <a:p>
          <a:endParaRPr lang="en-US"/>
        </a:p>
      </dgm:t>
    </dgm:pt>
    <dgm:pt modelId="{E3DDF9D2-642A-4792-BEA2-B00ECB121170}">
      <dgm:prSet/>
      <dgm:spPr/>
      <dgm:t>
        <a:bodyPr/>
        <a:lstStyle/>
        <a:p>
          <a:r>
            <a:rPr lang="it-IT"/>
            <a:t>Comunicatore esperto vs comunicatore inesperto</a:t>
          </a:r>
          <a:endParaRPr lang="en-US"/>
        </a:p>
      </dgm:t>
    </dgm:pt>
    <dgm:pt modelId="{846EE66D-DB3A-433C-A4FD-7ECD38B807BD}" type="parTrans" cxnId="{0A9F32BB-5B34-46F9-8E4D-1473467A2CD1}">
      <dgm:prSet/>
      <dgm:spPr/>
      <dgm:t>
        <a:bodyPr/>
        <a:lstStyle/>
        <a:p>
          <a:endParaRPr lang="en-US"/>
        </a:p>
      </dgm:t>
    </dgm:pt>
    <dgm:pt modelId="{19DD9CF6-B868-45E8-9225-9C235D8B5138}" type="sibTrans" cxnId="{0A9F32BB-5B34-46F9-8E4D-1473467A2CD1}">
      <dgm:prSet/>
      <dgm:spPr/>
      <dgm:t>
        <a:bodyPr/>
        <a:lstStyle/>
        <a:p>
          <a:endParaRPr lang="en-US"/>
        </a:p>
      </dgm:t>
    </dgm:pt>
    <dgm:pt modelId="{C9DFB316-E495-4D95-B976-27FE1F5908C5}">
      <dgm:prSet/>
      <dgm:spPr/>
      <dgm:t>
        <a:bodyPr/>
        <a:lstStyle/>
        <a:p>
          <a:r>
            <a:rPr lang="it-IT" dirty="0"/>
            <a:t>Il piano B (ovvero avere delle alternative)</a:t>
          </a:r>
          <a:endParaRPr lang="en-US" dirty="0"/>
        </a:p>
      </dgm:t>
    </dgm:pt>
    <dgm:pt modelId="{E8CFED4F-DFEF-410D-ABB5-1E6D7304AC03}" type="parTrans" cxnId="{E7EA844C-91C4-46E0-81C3-8A09D62369AF}">
      <dgm:prSet/>
      <dgm:spPr/>
      <dgm:t>
        <a:bodyPr/>
        <a:lstStyle/>
        <a:p>
          <a:endParaRPr lang="en-US"/>
        </a:p>
      </dgm:t>
    </dgm:pt>
    <dgm:pt modelId="{4EC2128F-4499-4304-BE4A-9F35EDADD682}" type="sibTrans" cxnId="{E7EA844C-91C4-46E0-81C3-8A09D62369AF}">
      <dgm:prSet/>
      <dgm:spPr/>
      <dgm:t>
        <a:bodyPr/>
        <a:lstStyle/>
        <a:p>
          <a:endParaRPr lang="en-US"/>
        </a:p>
      </dgm:t>
    </dgm:pt>
    <dgm:pt modelId="{21F258C6-8F87-4630-BC0B-51FA53DC952E}" type="pres">
      <dgm:prSet presAssocID="{F43167A7-4EC2-4557-9151-CF56EF374460}" presName="linear" presStyleCnt="0">
        <dgm:presLayoutVars>
          <dgm:animLvl val="lvl"/>
          <dgm:resizeHandles val="exact"/>
        </dgm:presLayoutVars>
      </dgm:prSet>
      <dgm:spPr/>
    </dgm:pt>
    <dgm:pt modelId="{59594355-1C79-4538-AD18-F98E3C433C9F}" type="pres">
      <dgm:prSet presAssocID="{A3F5ECFF-0D32-400D-B0FB-39D4F8E1B475}" presName="parentText" presStyleLbl="node1" presStyleIdx="0" presStyleCnt="4">
        <dgm:presLayoutVars>
          <dgm:chMax val="0"/>
          <dgm:bulletEnabled val="1"/>
        </dgm:presLayoutVars>
      </dgm:prSet>
      <dgm:spPr/>
    </dgm:pt>
    <dgm:pt modelId="{C3901430-45F1-48E0-AC15-19677E9A153D}" type="pres">
      <dgm:prSet presAssocID="{36A6E591-3C51-4A11-AFDB-4C668A9D6E6D}" presName="spacer" presStyleCnt="0"/>
      <dgm:spPr/>
    </dgm:pt>
    <dgm:pt modelId="{7B25DD20-209D-4FDA-BF58-CB47B97420FE}" type="pres">
      <dgm:prSet presAssocID="{A87FDEE4-0F41-4FE6-AD77-05712CF8BE97}" presName="parentText" presStyleLbl="node1" presStyleIdx="1" presStyleCnt="4">
        <dgm:presLayoutVars>
          <dgm:chMax val="0"/>
          <dgm:bulletEnabled val="1"/>
        </dgm:presLayoutVars>
      </dgm:prSet>
      <dgm:spPr/>
    </dgm:pt>
    <dgm:pt modelId="{1CD790A1-77E2-4502-AF8B-0FDE431B3F94}" type="pres">
      <dgm:prSet presAssocID="{C235E93E-6D6C-4E04-9B1E-C2DC8BC9DDC8}" presName="spacer" presStyleCnt="0"/>
      <dgm:spPr/>
    </dgm:pt>
    <dgm:pt modelId="{01915ABC-7843-48DD-8026-575724533AD8}" type="pres">
      <dgm:prSet presAssocID="{E3DDF9D2-642A-4792-BEA2-B00ECB121170}" presName="parentText" presStyleLbl="node1" presStyleIdx="2" presStyleCnt="4">
        <dgm:presLayoutVars>
          <dgm:chMax val="0"/>
          <dgm:bulletEnabled val="1"/>
        </dgm:presLayoutVars>
      </dgm:prSet>
      <dgm:spPr/>
    </dgm:pt>
    <dgm:pt modelId="{BD724BAF-4041-4F02-8E1A-C6BA3F54CCAD}" type="pres">
      <dgm:prSet presAssocID="{19DD9CF6-B868-45E8-9225-9C235D8B5138}" presName="spacer" presStyleCnt="0"/>
      <dgm:spPr/>
    </dgm:pt>
    <dgm:pt modelId="{7C4FAA76-98D4-48D5-ABB4-4500E17DDE91}" type="pres">
      <dgm:prSet presAssocID="{C9DFB316-E495-4D95-B976-27FE1F5908C5}" presName="parentText" presStyleLbl="node1" presStyleIdx="3" presStyleCnt="4">
        <dgm:presLayoutVars>
          <dgm:chMax val="0"/>
          <dgm:bulletEnabled val="1"/>
        </dgm:presLayoutVars>
      </dgm:prSet>
      <dgm:spPr/>
    </dgm:pt>
  </dgm:ptLst>
  <dgm:cxnLst>
    <dgm:cxn modelId="{CAA4C541-D1FB-4949-994E-645EAB1D3678}" type="presOf" srcId="{C9DFB316-E495-4D95-B976-27FE1F5908C5}" destId="{7C4FAA76-98D4-48D5-ABB4-4500E17DDE91}" srcOrd="0" destOrd="0" presId="urn:microsoft.com/office/officeart/2005/8/layout/vList2"/>
    <dgm:cxn modelId="{08511D48-D37A-4827-A189-7E3CB83FB7C8}" type="presOf" srcId="{F43167A7-4EC2-4557-9151-CF56EF374460}" destId="{21F258C6-8F87-4630-BC0B-51FA53DC952E}" srcOrd="0" destOrd="0" presId="urn:microsoft.com/office/officeart/2005/8/layout/vList2"/>
    <dgm:cxn modelId="{E7EA844C-91C4-46E0-81C3-8A09D62369AF}" srcId="{F43167A7-4EC2-4557-9151-CF56EF374460}" destId="{C9DFB316-E495-4D95-B976-27FE1F5908C5}" srcOrd="3" destOrd="0" parTransId="{E8CFED4F-DFEF-410D-ABB5-1E6D7304AC03}" sibTransId="{4EC2128F-4499-4304-BE4A-9F35EDADD682}"/>
    <dgm:cxn modelId="{56129571-0566-44A4-A1DA-3426419F3E3C}" type="presOf" srcId="{A3F5ECFF-0D32-400D-B0FB-39D4F8E1B475}" destId="{59594355-1C79-4538-AD18-F98E3C433C9F}" srcOrd="0" destOrd="0" presId="urn:microsoft.com/office/officeart/2005/8/layout/vList2"/>
    <dgm:cxn modelId="{273E1E90-7723-4C96-9761-0CBC7D55988B}" srcId="{F43167A7-4EC2-4557-9151-CF56EF374460}" destId="{A3F5ECFF-0D32-400D-B0FB-39D4F8E1B475}" srcOrd="0" destOrd="0" parTransId="{3F0508D1-383B-4422-85DA-CF64834C2E8D}" sibTransId="{36A6E591-3C51-4A11-AFDB-4C668A9D6E6D}"/>
    <dgm:cxn modelId="{0EA7DEAC-285C-4256-8D7B-5B55AD409E8F}" type="presOf" srcId="{A87FDEE4-0F41-4FE6-AD77-05712CF8BE97}" destId="{7B25DD20-209D-4FDA-BF58-CB47B97420FE}" srcOrd="0" destOrd="0" presId="urn:microsoft.com/office/officeart/2005/8/layout/vList2"/>
    <dgm:cxn modelId="{0A9F32BB-5B34-46F9-8E4D-1473467A2CD1}" srcId="{F43167A7-4EC2-4557-9151-CF56EF374460}" destId="{E3DDF9D2-642A-4792-BEA2-B00ECB121170}" srcOrd="2" destOrd="0" parTransId="{846EE66D-DB3A-433C-A4FD-7ECD38B807BD}" sibTransId="{19DD9CF6-B868-45E8-9225-9C235D8B5138}"/>
    <dgm:cxn modelId="{D78DB0E6-F2F9-4736-9B74-0B80EFF8D929}" type="presOf" srcId="{E3DDF9D2-642A-4792-BEA2-B00ECB121170}" destId="{01915ABC-7843-48DD-8026-575724533AD8}" srcOrd="0" destOrd="0" presId="urn:microsoft.com/office/officeart/2005/8/layout/vList2"/>
    <dgm:cxn modelId="{1B0E39F6-4918-4254-BBC0-7F64B8BAEE60}" srcId="{F43167A7-4EC2-4557-9151-CF56EF374460}" destId="{A87FDEE4-0F41-4FE6-AD77-05712CF8BE97}" srcOrd="1" destOrd="0" parTransId="{3443E46F-B7F6-46BF-B70F-4E1F3876B85F}" sibTransId="{C235E93E-6D6C-4E04-9B1E-C2DC8BC9DDC8}"/>
    <dgm:cxn modelId="{5201DF71-0373-491E-B60C-3AF1278080FB}" type="presParOf" srcId="{21F258C6-8F87-4630-BC0B-51FA53DC952E}" destId="{59594355-1C79-4538-AD18-F98E3C433C9F}" srcOrd="0" destOrd="0" presId="urn:microsoft.com/office/officeart/2005/8/layout/vList2"/>
    <dgm:cxn modelId="{8CB92F00-CE18-4A62-86F3-88748AFC7EC9}" type="presParOf" srcId="{21F258C6-8F87-4630-BC0B-51FA53DC952E}" destId="{C3901430-45F1-48E0-AC15-19677E9A153D}" srcOrd="1" destOrd="0" presId="urn:microsoft.com/office/officeart/2005/8/layout/vList2"/>
    <dgm:cxn modelId="{715D2C00-0714-4F84-AEC1-A9473EC1332A}" type="presParOf" srcId="{21F258C6-8F87-4630-BC0B-51FA53DC952E}" destId="{7B25DD20-209D-4FDA-BF58-CB47B97420FE}" srcOrd="2" destOrd="0" presId="urn:microsoft.com/office/officeart/2005/8/layout/vList2"/>
    <dgm:cxn modelId="{FE4F523B-EF0B-47F8-A889-CD7AD560786D}" type="presParOf" srcId="{21F258C6-8F87-4630-BC0B-51FA53DC952E}" destId="{1CD790A1-77E2-4502-AF8B-0FDE431B3F94}" srcOrd="3" destOrd="0" presId="urn:microsoft.com/office/officeart/2005/8/layout/vList2"/>
    <dgm:cxn modelId="{B6E34D00-8068-4D55-BD67-BE9FF8951942}" type="presParOf" srcId="{21F258C6-8F87-4630-BC0B-51FA53DC952E}" destId="{01915ABC-7843-48DD-8026-575724533AD8}" srcOrd="4" destOrd="0" presId="urn:microsoft.com/office/officeart/2005/8/layout/vList2"/>
    <dgm:cxn modelId="{AE006944-1A51-4B04-90CD-BD422F2691D6}" type="presParOf" srcId="{21F258C6-8F87-4630-BC0B-51FA53DC952E}" destId="{BD724BAF-4041-4F02-8E1A-C6BA3F54CCAD}" srcOrd="5" destOrd="0" presId="urn:microsoft.com/office/officeart/2005/8/layout/vList2"/>
    <dgm:cxn modelId="{0CB9D36C-7A03-4E88-902F-F7CBE7237E46}" type="presParOf" srcId="{21F258C6-8F87-4630-BC0B-51FA53DC952E}" destId="{7C4FAA76-98D4-48D5-ABB4-4500E17DDE91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4103D7ED-7E98-4955-B5BA-62C16057C27B}" type="doc">
      <dgm:prSet loTypeId="urn:microsoft.com/office/officeart/2005/8/layout/arrow5" loCatId="relationship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A160CD6C-ED10-439D-9A0D-5E55ED0562A0}">
      <dgm:prSet/>
      <dgm:spPr/>
      <dgm:t>
        <a:bodyPr/>
        <a:lstStyle/>
        <a:p>
          <a:r>
            <a:rPr lang="it-IT"/>
            <a:t>Personaggio che fa notizia (allora importa poco quel che ci dice, qualunque cosa va bene)</a:t>
          </a:r>
          <a:endParaRPr lang="en-US"/>
        </a:p>
      </dgm:t>
    </dgm:pt>
    <dgm:pt modelId="{6FF323CE-74CB-424B-8E20-56D58AA521E8}" type="parTrans" cxnId="{B3C968EB-57DF-4A7D-A997-EAAB802A2CFD}">
      <dgm:prSet/>
      <dgm:spPr/>
      <dgm:t>
        <a:bodyPr/>
        <a:lstStyle/>
        <a:p>
          <a:endParaRPr lang="en-US"/>
        </a:p>
      </dgm:t>
    </dgm:pt>
    <dgm:pt modelId="{B491B92E-E287-4721-80C5-802166CECDA3}" type="sibTrans" cxnId="{B3C968EB-57DF-4A7D-A997-EAAB802A2CFD}">
      <dgm:prSet/>
      <dgm:spPr/>
      <dgm:t>
        <a:bodyPr/>
        <a:lstStyle/>
        <a:p>
          <a:endParaRPr lang="en-US"/>
        </a:p>
      </dgm:t>
    </dgm:pt>
    <dgm:pt modelId="{38BF16AB-769A-4831-9EAA-8C9D8A380B77}">
      <dgm:prSet/>
      <dgm:spPr/>
      <dgm:t>
        <a:bodyPr/>
        <a:lstStyle/>
        <a:p>
          <a:r>
            <a:rPr lang="it-IT"/>
            <a:t>Personaggio che “deve” dire cose che a noi interessano</a:t>
          </a:r>
          <a:endParaRPr lang="en-US"/>
        </a:p>
      </dgm:t>
    </dgm:pt>
    <dgm:pt modelId="{DA275110-3A97-4A54-BCF5-FC4400E52BA6}" type="parTrans" cxnId="{C124206D-FFC4-4FDC-B764-806366A653C3}">
      <dgm:prSet/>
      <dgm:spPr/>
      <dgm:t>
        <a:bodyPr/>
        <a:lstStyle/>
        <a:p>
          <a:endParaRPr lang="en-US"/>
        </a:p>
      </dgm:t>
    </dgm:pt>
    <dgm:pt modelId="{B5E40F62-575A-47B0-8328-272527888BE8}" type="sibTrans" cxnId="{C124206D-FFC4-4FDC-B764-806366A653C3}">
      <dgm:prSet/>
      <dgm:spPr/>
      <dgm:t>
        <a:bodyPr/>
        <a:lstStyle/>
        <a:p>
          <a:endParaRPr lang="en-US"/>
        </a:p>
      </dgm:t>
    </dgm:pt>
    <dgm:pt modelId="{DD096474-320C-4A78-949E-8E2B8A28903B}" type="pres">
      <dgm:prSet presAssocID="{4103D7ED-7E98-4955-B5BA-62C16057C27B}" presName="diagram" presStyleCnt="0">
        <dgm:presLayoutVars>
          <dgm:dir/>
          <dgm:resizeHandles val="exact"/>
        </dgm:presLayoutVars>
      </dgm:prSet>
      <dgm:spPr/>
    </dgm:pt>
    <dgm:pt modelId="{6E907923-30BA-4153-BF71-36C77286A893}" type="pres">
      <dgm:prSet presAssocID="{A160CD6C-ED10-439D-9A0D-5E55ED0562A0}" presName="arrow" presStyleLbl="node1" presStyleIdx="0" presStyleCnt="2">
        <dgm:presLayoutVars>
          <dgm:bulletEnabled val="1"/>
        </dgm:presLayoutVars>
      </dgm:prSet>
      <dgm:spPr/>
    </dgm:pt>
    <dgm:pt modelId="{CA6F605E-D0FF-49ED-9AC5-E64FA825F0D8}" type="pres">
      <dgm:prSet presAssocID="{38BF16AB-769A-4831-9EAA-8C9D8A380B77}" presName="arrow" presStyleLbl="node1" presStyleIdx="1" presStyleCnt="2">
        <dgm:presLayoutVars>
          <dgm:bulletEnabled val="1"/>
        </dgm:presLayoutVars>
      </dgm:prSet>
      <dgm:spPr/>
    </dgm:pt>
  </dgm:ptLst>
  <dgm:cxnLst>
    <dgm:cxn modelId="{E6B67E2E-4BBF-45AA-83AA-6585063BA73C}" type="presOf" srcId="{4103D7ED-7E98-4955-B5BA-62C16057C27B}" destId="{DD096474-320C-4A78-949E-8E2B8A28903B}" srcOrd="0" destOrd="0" presId="urn:microsoft.com/office/officeart/2005/8/layout/arrow5"/>
    <dgm:cxn modelId="{152C2B3E-8EAA-4FA2-A805-09EFC1B9E13B}" type="presOf" srcId="{38BF16AB-769A-4831-9EAA-8C9D8A380B77}" destId="{CA6F605E-D0FF-49ED-9AC5-E64FA825F0D8}" srcOrd="0" destOrd="0" presId="urn:microsoft.com/office/officeart/2005/8/layout/arrow5"/>
    <dgm:cxn modelId="{C124206D-FFC4-4FDC-B764-806366A653C3}" srcId="{4103D7ED-7E98-4955-B5BA-62C16057C27B}" destId="{38BF16AB-769A-4831-9EAA-8C9D8A380B77}" srcOrd="1" destOrd="0" parTransId="{DA275110-3A97-4A54-BCF5-FC4400E52BA6}" sibTransId="{B5E40F62-575A-47B0-8328-272527888BE8}"/>
    <dgm:cxn modelId="{B3C968EB-57DF-4A7D-A997-EAAB802A2CFD}" srcId="{4103D7ED-7E98-4955-B5BA-62C16057C27B}" destId="{A160CD6C-ED10-439D-9A0D-5E55ED0562A0}" srcOrd="0" destOrd="0" parTransId="{6FF323CE-74CB-424B-8E20-56D58AA521E8}" sibTransId="{B491B92E-E287-4721-80C5-802166CECDA3}"/>
    <dgm:cxn modelId="{50C091FA-D00A-4F75-8A5C-BED958313CFF}" type="presOf" srcId="{A160CD6C-ED10-439D-9A0D-5E55ED0562A0}" destId="{6E907923-30BA-4153-BF71-36C77286A893}" srcOrd="0" destOrd="0" presId="urn:microsoft.com/office/officeart/2005/8/layout/arrow5"/>
    <dgm:cxn modelId="{F5381155-7EE7-47BB-AE28-29471ABA73E9}" type="presParOf" srcId="{DD096474-320C-4A78-949E-8E2B8A28903B}" destId="{6E907923-30BA-4153-BF71-36C77286A893}" srcOrd="0" destOrd="0" presId="urn:microsoft.com/office/officeart/2005/8/layout/arrow5"/>
    <dgm:cxn modelId="{B6D01C32-9966-4760-A05E-74EC0FA866CE}" type="presParOf" srcId="{DD096474-320C-4A78-949E-8E2B8A28903B}" destId="{CA6F605E-D0FF-49ED-9AC5-E64FA825F0D8}" srcOrd="1" destOrd="0" presId="urn:microsoft.com/office/officeart/2005/8/layout/arrow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812873A4-1CBD-447C-A722-903EC1BC6CA2}" type="doc">
      <dgm:prSet loTypeId="urn:microsoft.com/office/officeart/2018/2/layout/IconCircleList" loCatId="icon" qsTypeId="urn:microsoft.com/office/officeart/2005/8/quickstyle/simple1" qsCatId="simple" csTypeId="urn:microsoft.com/office/officeart/2018/5/colors/Iconchunking_neutralicon_colorful1" csCatId="colorful" phldr="1"/>
      <dgm:spPr/>
      <dgm:t>
        <a:bodyPr/>
        <a:lstStyle/>
        <a:p>
          <a:endParaRPr lang="en-US"/>
        </a:p>
      </dgm:t>
    </dgm:pt>
    <dgm:pt modelId="{80BD2852-ED03-4FB0-88C6-AA43DA8B395E}">
      <dgm:prSet/>
      <dgm:spPr/>
      <dgm:t>
        <a:bodyPr/>
        <a:lstStyle/>
        <a:p>
          <a:r>
            <a:rPr lang="it-IT"/>
            <a:t>Prepararsi le domande o prepararsi l’argomento?</a:t>
          </a:r>
          <a:endParaRPr lang="en-US"/>
        </a:p>
      </dgm:t>
    </dgm:pt>
    <dgm:pt modelId="{6F51BC9A-F847-4AAF-AB72-1286B5DEA88E}" type="parTrans" cxnId="{064B5C80-8B46-4404-AD00-DA5DE47819DB}">
      <dgm:prSet/>
      <dgm:spPr/>
      <dgm:t>
        <a:bodyPr/>
        <a:lstStyle/>
        <a:p>
          <a:endParaRPr lang="en-US"/>
        </a:p>
      </dgm:t>
    </dgm:pt>
    <dgm:pt modelId="{6AD1BF51-2DA6-44E2-98D8-1C840BE3E833}" type="sibTrans" cxnId="{064B5C80-8B46-4404-AD00-DA5DE47819DB}">
      <dgm:prSet/>
      <dgm:spPr/>
      <dgm:t>
        <a:bodyPr/>
        <a:lstStyle/>
        <a:p>
          <a:endParaRPr lang="en-US"/>
        </a:p>
      </dgm:t>
    </dgm:pt>
    <dgm:pt modelId="{AE88C8E8-7B70-4BDA-A4A2-1CBB34F3DECB}">
      <dgm:prSet/>
      <dgm:spPr/>
      <dgm:t>
        <a:bodyPr/>
        <a:lstStyle/>
        <a:p>
          <a:r>
            <a:rPr lang="it-IT"/>
            <a:t>Registrare o prendere appunti?</a:t>
          </a:r>
          <a:endParaRPr lang="en-US"/>
        </a:p>
      </dgm:t>
    </dgm:pt>
    <dgm:pt modelId="{FCD02F55-27A5-40A3-869B-5B35A37C3E58}" type="parTrans" cxnId="{D1F26A96-8973-449A-A4CA-7A9BB2878F70}">
      <dgm:prSet/>
      <dgm:spPr/>
      <dgm:t>
        <a:bodyPr/>
        <a:lstStyle/>
        <a:p>
          <a:endParaRPr lang="en-US"/>
        </a:p>
      </dgm:t>
    </dgm:pt>
    <dgm:pt modelId="{8884EE76-C775-48A8-93AD-E93963FEABFF}" type="sibTrans" cxnId="{D1F26A96-8973-449A-A4CA-7A9BB2878F70}">
      <dgm:prSet/>
      <dgm:spPr/>
      <dgm:t>
        <a:bodyPr/>
        <a:lstStyle/>
        <a:p>
          <a:endParaRPr lang="en-US"/>
        </a:p>
      </dgm:t>
    </dgm:pt>
    <dgm:pt modelId="{002241D8-F50A-4243-A0D6-154CD7312399}">
      <dgm:prSet/>
      <dgm:spPr/>
      <dgm:t>
        <a:bodyPr/>
        <a:lstStyle/>
        <a:p>
          <a:r>
            <a:rPr lang="it-IT" dirty="0"/>
            <a:t>Sbobinare o trascrivere con AI?</a:t>
          </a:r>
          <a:endParaRPr lang="en-US" dirty="0"/>
        </a:p>
      </dgm:t>
    </dgm:pt>
    <dgm:pt modelId="{3EE665DF-0B91-4701-8F0E-4AFB5E437E85}" type="parTrans" cxnId="{721942CA-176C-448A-A1B1-52F9A264B164}">
      <dgm:prSet/>
      <dgm:spPr/>
      <dgm:t>
        <a:bodyPr/>
        <a:lstStyle/>
        <a:p>
          <a:endParaRPr lang="en-US"/>
        </a:p>
      </dgm:t>
    </dgm:pt>
    <dgm:pt modelId="{EB8BD6F9-2790-44B5-AA5E-98D4E5816AC9}" type="sibTrans" cxnId="{721942CA-176C-448A-A1B1-52F9A264B164}">
      <dgm:prSet/>
      <dgm:spPr/>
      <dgm:t>
        <a:bodyPr/>
        <a:lstStyle/>
        <a:p>
          <a:endParaRPr lang="en-US"/>
        </a:p>
      </dgm:t>
    </dgm:pt>
    <dgm:pt modelId="{4CF42B68-643B-48FE-A64A-0B92F8F646F6}">
      <dgm:prSet/>
      <dgm:spPr/>
      <dgm:t>
        <a:bodyPr/>
        <a:lstStyle/>
        <a:p>
          <a:r>
            <a:rPr lang="it-IT" dirty="0"/>
            <a:t>Quale interazione? </a:t>
          </a:r>
          <a:endParaRPr lang="en-US" dirty="0"/>
        </a:p>
      </dgm:t>
    </dgm:pt>
    <dgm:pt modelId="{1F116724-F5E8-447B-AC4C-F64C9D2CACBC}" type="parTrans" cxnId="{33275CA8-10E1-47F8-A703-0F60B0D4B603}">
      <dgm:prSet/>
      <dgm:spPr/>
      <dgm:t>
        <a:bodyPr/>
        <a:lstStyle/>
        <a:p>
          <a:endParaRPr lang="en-US"/>
        </a:p>
      </dgm:t>
    </dgm:pt>
    <dgm:pt modelId="{8420B8E3-EC35-41BD-9763-DE8892A67719}" type="sibTrans" cxnId="{33275CA8-10E1-47F8-A703-0F60B0D4B603}">
      <dgm:prSet/>
      <dgm:spPr/>
      <dgm:t>
        <a:bodyPr/>
        <a:lstStyle/>
        <a:p>
          <a:endParaRPr lang="en-US"/>
        </a:p>
      </dgm:t>
    </dgm:pt>
    <dgm:pt modelId="{FD9B9113-5D15-49E5-BE62-CAFA6DCC8C48}" type="pres">
      <dgm:prSet presAssocID="{812873A4-1CBD-447C-A722-903EC1BC6CA2}" presName="root" presStyleCnt="0">
        <dgm:presLayoutVars>
          <dgm:dir/>
          <dgm:resizeHandles val="exact"/>
        </dgm:presLayoutVars>
      </dgm:prSet>
      <dgm:spPr/>
    </dgm:pt>
    <dgm:pt modelId="{2852D116-8C8C-4795-ABB0-7A12A1678474}" type="pres">
      <dgm:prSet presAssocID="{812873A4-1CBD-447C-A722-903EC1BC6CA2}" presName="container" presStyleCnt="0">
        <dgm:presLayoutVars>
          <dgm:dir/>
          <dgm:resizeHandles val="exact"/>
        </dgm:presLayoutVars>
      </dgm:prSet>
      <dgm:spPr/>
    </dgm:pt>
    <dgm:pt modelId="{9E0BD0AA-983E-4FC3-AD88-4ED1C9C5F0E0}" type="pres">
      <dgm:prSet presAssocID="{80BD2852-ED03-4FB0-88C6-AA43DA8B395E}" presName="compNode" presStyleCnt="0"/>
      <dgm:spPr/>
    </dgm:pt>
    <dgm:pt modelId="{1AE1DC59-923C-40CA-B422-246B5849676C}" type="pres">
      <dgm:prSet presAssocID="{80BD2852-ED03-4FB0-88C6-AA43DA8B395E}" presName="iconBgRect" presStyleLbl="bgShp" presStyleIdx="0" presStyleCnt="4"/>
      <dgm:spPr/>
    </dgm:pt>
    <dgm:pt modelId="{27C59816-24E8-4794-BF6B-FEC6DCC24534}" type="pres">
      <dgm:prSet presAssocID="{80BD2852-ED03-4FB0-88C6-AA43DA8B395E}" presName="iconRect" presStyleLbl="node1" presStyleIdx="0" presStyleCnt="4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Elenco di controllo"/>
        </a:ext>
      </dgm:extLst>
    </dgm:pt>
    <dgm:pt modelId="{42F8EA7F-F2C4-4459-B487-23BECCD76D17}" type="pres">
      <dgm:prSet presAssocID="{80BD2852-ED03-4FB0-88C6-AA43DA8B395E}" presName="spaceRect" presStyleCnt="0"/>
      <dgm:spPr/>
    </dgm:pt>
    <dgm:pt modelId="{5FCBDA48-2747-4D74-919C-79A963A74553}" type="pres">
      <dgm:prSet presAssocID="{80BD2852-ED03-4FB0-88C6-AA43DA8B395E}" presName="textRect" presStyleLbl="revTx" presStyleIdx="0" presStyleCnt="4">
        <dgm:presLayoutVars>
          <dgm:chMax val="1"/>
          <dgm:chPref val="1"/>
        </dgm:presLayoutVars>
      </dgm:prSet>
      <dgm:spPr/>
    </dgm:pt>
    <dgm:pt modelId="{01B7F9D9-A483-4338-A88F-860EAAC832BF}" type="pres">
      <dgm:prSet presAssocID="{6AD1BF51-2DA6-44E2-98D8-1C840BE3E833}" presName="sibTrans" presStyleLbl="sibTrans2D1" presStyleIdx="0" presStyleCnt="0"/>
      <dgm:spPr/>
    </dgm:pt>
    <dgm:pt modelId="{5B704A26-9F84-4D9D-A701-5773A07A5C38}" type="pres">
      <dgm:prSet presAssocID="{AE88C8E8-7B70-4BDA-A4A2-1CBB34F3DECB}" presName="compNode" presStyleCnt="0"/>
      <dgm:spPr/>
    </dgm:pt>
    <dgm:pt modelId="{9D4C1270-5386-476A-8EFA-39812964B2CA}" type="pres">
      <dgm:prSet presAssocID="{AE88C8E8-7B70-4BDA-A4A2-1CBB34F3DECB}" presName="iconBgRect" presStyleLbl="bgShp" presStyleIdx="1" presStyleCnt="4"/>
      <dgm:spPr/>
    </dgm:pt>
    <dgm:pt modelId="{5C874151-F852-4EC3-AEED-B0D03322BC5F}" type="pres">
      <dgm:prSet presAssocID="{AE88C8E8-7B70-4BDA-A4A2-1CBB34F3DECB}" presName="iconRect" presStyleLbl="node1" presStyleIdx="1" presStyleCnt="4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Appunti"/>
        </a:ext>
      </dgm:extLst>
    </dgm:pt>
    <dgm:pt modelId="{E4F3907C-D284-4DC0-88C7-990602169A63}" type="pres">
      <dgm:prSet presAssocID="{AE88C8E8-7B70-4BDA-A4A2-1CBB34F3DECB}" presName="spaceRect" presStyleCnt="0"/>
      <dgm:spPr/>
    </dgm:pt>
    <dgm:pt modelId="{B9842507-6CAB-409B-B8DE-49FD31B3854E}" type="pres">
      <dgm:prSet presAssocID="{AE88C8E8-7B70-4BDA-A4A2-1CBB34F3DECB}" presName="textRect" presStyleLbl="revTx" presStyleIdx="1" presStyleCnt="4">
        <dgm:presLayoutVars>
          <dgm:chMax val="1"/>
          <dgm:chPref val="1"/>
        </dgm:presLayoutVars>
      </dgm:prSet>
      <dgm:spPr/>
    </dgm:pt>
    <dgm:pt modelId="{DE43967D-EDE1-4C25-A09D-CACFA3E70306}" type="pres">
      <dgm:prSet presAssocID="{8884EE76-C775-48A8-93AD-E93963FEABFF}" presName="sibTrans" presStyleLbl="sibTrans2D1" presStyleIdx="0" presStyleCnt="0"/>
      <dgm:spPr/>
    </dgm:pt>
    <dgm:pt modelId="{C337F68D-0CFE-4D10-92A1-D2DAE1DA707F}" type="pres">
      <dgm:prSet presAssocID="{002241D8-F50A-4243-A0D6-154CD7312399}" presName="compNode" presStyleCnt="0"/>
      <dgm:spPr/>
    </dgm:pt>
    <dgm:pt modelId="{12CC02E7-E902-4E33-B4CC-73C8EE2E4597}" type="pres">
      <dgm:prSet presAssocID="{002241D8-F50A-4243-A0D6-154CD7312399}" presName="iconBgRect" presStyleLbl="bgShp" presStyleIdx="2" presStyleCnt="4"/>
      <dgm:spPr/>
    </dgm:pt>
    <dgm:pt modelId="{B7728868-D26D-45B2-8A33-360B3D262FE3}" type="pres">
      <dgm:prSet presAssocID="{002241D8-F50A-4243-A0D6-154CD7312399}" presName="iconRect" presStyleLbl="node1" presStyleIdx="2" presStyleCnt="4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Banca"/>
        </a:ext>
      </dgm:extLst>
    </dgm:pt>
    <dgm:pt modelId="{30C50033-0A54-4096-B819-0906E2C3DE03}" type="pres">
      <dgm:prSet presAssocID="{002241D8-F50A-4243-A0D6-154CD7312399}" presName="spaceRect" presStyleCnt="0"/>
      <dgm:spPr/>
    </dgm:pt>
    <dgm:pt modelId="{0CD4A8F4-A345-4B48-841D-CC811C07CCAA}" type="pres">
      <dgm:prSet presAssocID="{002241D8-F50A-4243-A0D6-154CD7312399}" presName="textRect" presStyleLbl="revTx" presStyleIdx="2" presStyleCnt="4">
        <dgm:presLayoutVars>
          <dgm:chMax val="1"/>
          <dgm:chPref val="1"/>
        </dgm:presLayoutVars>
      </dgm:prSet>
      <dgm:spPr/>
    </dgm:pt>
    <dgm:pt modelId="{11D225EF-30D8-41E5-AD54-2417EB028FE5}" type="pres">
      <dgm:prSet presAssocID="{EB8BD6F9-2790-44B5-AA5E-98D4E5816AC9}" presName="sibTrans" presStyleLbl="sibTrans2D1" presStyleIdx="0" presStyleCnt="0"/>
      <dgm:spPr/>
    </dgm:pt>
    <dgm:pt modelId="{18DEF9CF-3262-4627-9C63-396CDB8F7969}" type="pres">
      <dgm:prSet presAssocID="{4CF42B68-643B-48FE-A64A-0B92F8F646F6}" presName="compNode" presStyleCnt="0"/>
      <dgm:spPr/>
    </dgm:pt>
    <dgm:pt modelId="{D1FC5241-F73D-4E52-B8A7-A6E2D4E085B4}" type="pres">
      <dgm:prSet presAssocID="{4CF42B68-643B-48FE-A64A-0B92F8F646F6}" presName="iconBgRect" presStyleLbl="bgShp" presStyleIdx="3" presStyleCnt="4"/>
      <dgm:spPr/>
    </dgm:pt>
    <dgm:pt modelId="{CBA4F506-3830-4662-B45E-C8DD91CBA7C1}" type="pres">
      <dgm:prSet presAssocID="{4CF42B68-643B-48FE-A64A-0B92F8F646F6}" presName="iconRect" presStyleLbl="node1" presStyleIdx="3" presStyleCnt="4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hat"/>
        </a:ext>
      </dgm:extLst>
    </dgm:pt>
    <dgm:pt modelId="{2ADE9008-B1E7-4AF1-AA29-F2E4E8E1D4CC}" type="pres">
      <dgm:prSet presAssocID="{4CF42B68-643B-48FE-A64A-0B92F8F646F6}" presName="spaceRect" presStyleCnt="0"/>
      <dgm:spPr/>
    </dgm:pt>
    <dgm:pt modelId="{1C456488-DAE1-46CA-8855-EF16FF38FD42}" type="pres">
      <dgm:prSet presAssocID="{4CF42B68-643B-48FE-A64A-0B92F8F646F6}" presName="textRect" presStyleLbl="revTx" presStyleIdx="3" presStyleCnt="4">
        <dgm:presLayoutVars>
          <dgm:chMax val="1"/>
          <dgm:chPref val="1"/>
        </dgm:presLayoutVars>
      </dgm:prSet>
      <dgm:spPr/>
    </dgm:pt>
  </dgm:ptLst>
  <dgm:cxnLst>
    <dgm:cxn modelId="{8F83BE09-FAD8-401B-9A90-95236128FADF}" type="presOf" srcId="{EB8BD6F9-2790-44B5-AA5E-98D4E5816AC9}" destId="{11D225EF-30D8-41E5-AD54-2417EB028FE5}" srcOrd="0" destOrd="0" presId="urn:microsoft.com/office/officeart/2018/2/layout/IconCircleList"/>
    <dgm:cxn modelId="{5612161C-84C1-4B72-A41E-9A649DD0243E}" type="presOf" srcId="{6AD1BF51-2DA6-44E2-98D8-1C840BE3E833}" destId="{01B7F9D9-A483-4338-A88F-860EAAC832BF}" srcOrd="0" destOrd="0" presId="urn:microsoft.com/office/officeart/2018/2/layout/IconCircleList"/>
    <dgm:cxn modelId="{D946931C-7682-41D3-A745-D576C85F329A}" type="presOf" srcId="{AE88C8E8-7B70-4BDA-A4A2-1CBB34F3DECB}" destId="{B9842507-6CAB-409B-B8DE-49FD31B3854E}" srcOrd="0" destOrd="0" presId="urn:microsoft.com/office/officeart/2018/2/layout/IconCircleList"/>
    <dgm:cxn modelId="{5983D91E-4648-4575-8BC4-E3CE3064453E}" type="presOf" srcId="{80BD2852-ED03-4FB0-88C6-AA43DA8B395E}" destId="{5FCBDA48-2747-4D74-919C-79A963A74553}" srcOrd="0" destOrd="0" presId="urn:microsoft.com/office/officeart/2018/2/layout/IconCircleList"/>
    <dgm:cxn modelId="{F28EE969-8766-4ABA-88E5-AA7FF9105D1C}" type="presOf" srcId="{812873A4-1CBD-447C-A722-903EC1BC6CA2}" destId="{FD9B9113-5D15-49E5-BE62-CAFA6DCC8C48}" srcOrd="0" destOrd="0" presId="urn:microsoft.com/office/officeart/2018/2/layout/IconCircleList"/>
    <dgm:cxn modelId="{D609446A-1988-45A6-B77C-1B0B217B77EF}" type="presOf" srcId="{4CF42B68-643B-48FE-A64A-0B92F8F646F6}" destId="{1C456488-DAE1-46CA-8855-EF16FF38FD42}" srcOrd="0" destOrd="0" presId="urn:microsoft.com/office/officeart/2018/2/layout/IconCircleList"/>
    <dgm:cxn modelId="{F110B974-EEEF-4090-ADC9-88E16D514D77}" type="presOf" srcId="{8884EE76-C775-48A8-93AD-E93963FEABFF}" destId="{DE43967D-EDE1-4C25-A09D-CACFA3E70306}" srcOrd="0" destOrd="0" presId="urn:microsoft.com/office/officeart/2018/2/layout/IconCircleList"/>
    <dgm:cxn modelId="{064B5C80-8B46-4404-AD00-DA5DE47819DB}" srcId="{812873A4-1CBD-447C-A722-903EC1BC6CA2}" destId="{80BD2852-ED03-4FB0-88C6-AA43DA8B395E}" srcOrd="0" destOrd="0" parTransId="{6F51BC9A-F847-4AAF-AB72-1286B5DEA88E}" sibTransId="{6AD1BF51-2DA6-44E2-98D8-1C840BE3E833}"/>
    <dgm:cxn modelId="{D1F26A96-8973-449A-A4CA-7A9BB2878F70}" srcId="{812873A4-1CBD-447C-A722-903EC1BC6CA2}" destId="{AE88C8E8-7B70-4BDA-A4A2-1CBB34F3DECB}" srcOrd="1" destOrd="0" parTransId="{FCD02F55-27A5-40A3-869B-5B35A37C3E58}" sibTransId="{8884EE76-C775-48A8-93AD-E93963FEABFF}"/>
    <dgm:cxn modelId="{4A94F098-102A-49B3-97D3-9EB48A34B5DA}" type="presOf" srcId="{002241D8-F50A-4243-A0D6-154CD7312399}" destId="{0CD4A8F4-A345-4B48-841D-CC811C07CCAA}" srcOrd="0" destOrd="0" presId="urn:microsoft.com/office/officeart/2018/2/layout/IconCircleList"/>
    <dgm:cxn modelId="{33275CA8-10E1-47F8-A703-0F60B0D4B603}" srcId="{812873A4-1CBD-447C-A722-903EC1BC6CA2}" destId="{4CF42B68-643B-48FE-A64A-0B92F8F646F6}" srcOrd="3" destOrd="0" parTransId="{1F116724-F5E8-447B-AC4C-F64C9D2CACBC}" sibTransId="{8420B8E3-EC35-41BD-9763-DE8892A67719}"/>
    <dgm:cxn modelId="{721942CA-176C-448A-A1B1-52F9A264B164}" srcId="{812873A4-1CBD-447C-A722-903EC1BC6CA2}" destId="{002241D8-F50A-4243-A0D6-154CD7312399}" srcOrd="2" destOrd="0" parTransId="{3EE665DF-0B91-4701-8F0E-4AFB5E437E85}" sibTransId="{EB8BD6F9-2790-44B5-AA5E-98D4E5816AC9}"/>
    <dgm:cxn modelId="{357C40E8-D234-4260-AE6F-819AA3E39FCD}" type="presParOf" srcId="{FD9B9113-5D15-49E5-BE62-CAFA6DCC8C48}" destId="{2852D116-8C8C-4795-ABB0-7A12A1678474}" srcOrd="0" destOrd="0" presId="urn:microsoft.com/office/officeart/2018/2/layout/IconCircleList"/>
    <dgm:cxn modelId="{14F8F7EE-825E-49F2-9A43-79820B3FD61E}" type="presParOf" srcId="{2852D116-8C8C-4795-ABB0-7A12A1678474}" destId="{9E0BD0AA-983E-4FC3-AD88-4ED1C9C5F0E0}" srcOrd="0" destOrd="0" presId="urn:microsoft.com/office/officeart/2018/2/layout/IconCircleList"/>
    <dgm:cxn modelId="{1AEE7B0A-AA87-4C9F-AD9E-BF061C5D16A2}" type="presParOf" srcId="{9E0BD0AA-983E-4FC3-AD88-4ED1C9C5F0E0}" destId="{1AE1DC59-923C-40CA-B422-246B5849676C}" srcOrd="0" destOrd="0" presId="urn:microsoft.com/office/officeart/2018/2/layout/IconCircleList"/>
    <dgm:cxn modelId="{B40B0813-858A-41D7-8C04-A13AAA6A62BD}" type="presParOf" srcId="{9E0BD0AA-983E-4FC3-AD88-4ED1C9C5F0E0}" destId="{27C59816-24E8-4794-BF6B-FEC6DCC24534}" srcOrd="1" destOrd="0" presId="urn:microsoft.com/office/officeart/2018/2/layout/IconCircleList"/>
    <dgm:cxn modelId="{302CA847-E52D-43B6-B087-E992796DA1B4}" type="presParOf" srcId="{9E0BD0AA-983E-4FC3-AD88-4ED1C9C5F0E0}" destId="{42F8EA7F-F2C4-4459-B487-23BECCD76D17}" srcOrd="2" destOrd="0" presId="urn:microsoft.com/office/officeart/2018/2/layout/IconCircleList"/>
    <dgm:cxn modelId="{B80DF694-F81C-45D6-807D-50ADA1F43C43}" type="presParOf" srcId="{9E0BD0AA-983E-4FC3-AD88-4ED1C9C5F0E0}" destId="{5FCBDA48-2747-4D74-919C-79A963A74553}" srcOrd="3" destOrd="0" presId="urn:microsoft.com/office/officeart/2018/2/layout/IconCircleList"/>
    <dgm:cxn modelId="{964C28E4-CE33-463A-9B66-581CAA7D8447}" type="presParOf" srcId="{2852D116-8C8C-4795-ABB0-7A12A1678474}" destId="{01B7F9D9-A483-4338-A88F-860EAAC832BF}" srcOrd="1" destOrd="0" presId="urn:microsoft.com/office/officeart/2018/2/layout/IconCircleList"/>
    <dgm:cxn modelId="{4D0D041E-D32D-46CD-A1B6-3921000E8F0B}" type="presParOf" srcId="{2852D116-8C8C-4795-ABB0-7A12A1678474}" destId="{5B704A26-9F84-4D9D-A701-5773A07A5C38}" srcOrd="2" destOrd="0" presId="urn:microsoft.com/office/officeart/2018/2/layout/IconCircleList"/>
    <dgm:cxn modelId="{622AE060-1291-4EC6-A8AA-B8C6A0BB4232}" type="presParOf" srcId="{5B704A26-9F84-4D9D-A701-5773A07A5C38}" destId="{9D4C1270-5386-476A-8EFA-39812964B2CA}" srcOrd="0" destOrd="0" presId="urn:microsoft.com/office/officeart/2018/2/layout/IconCircleList"/>
    <dgm:cxn modelId="{440C8E9E-0C5C-405C-AE69-7C12EB627F30}" type="presParOf" srcId="{5B704A26-9F84-4D9D-A701-5773A07A5C38}" destId="{5C874151-F852-4EC3-AEED-B0D03322BC5F}" srcOrd="1" destOrd="0" presId="urn:microsoft.com/office/officeart/2018/2/layout/IconCircleList"/>
    <dgm:cxn modelId="{2981CF77-698B-4B91-B15A-5766FF5955CD}" type="presParOf" srcId="{5B704A26-9F84-4D9D-A701-5773A07A5C38}" destId="{E4F3907C-D284-4DC0-88C7-990602169A63}" srcOrd="2" destOrd="0" presId="urn:microsoft.com/office/officeart/2018/2/layout/IconCircleList"/>
    <dgm:cxn modelId="{69BDFB54-48EA-4942-A788-BA4DE9E17DD0}" type="presParOf" srcId="{5B704A26-9F84-4D9D-A701-5773A07A5C38}" destId="{B9842507-6CAB-409B-B8DE-49FD31B3854E}" srcOrd="3" destOrd="0" presId="urn:microsoft.com/office/officeart/2018/2/layout/IconCircleList"/>
    <dgm:cxn modelId="{201EA074-5306-45A4-901E-CADD8AF47DDF}" type="presParOf" srcId="{2852D116-8C8C-4795-ABB0-7A12A1678474}" destId="{DE43967D-EDE1-4C25-A09D-CACFA3E70306}" srcOrd="3" destOrd="0" presId="urn:microsoft.com/office/officeart/2018/2/layout/IconCircleList"/>
    <dgm:cxn modelId="{691C5B6F-278A-49F7-9420-8DAD37D66BF0}" type="presParOf" srcId="{2852D116-8C8C-4795-ABB0-7A12A1678474}" destId="{C337F68D-0CFE-4D10-92A1-D2DAE1DA707F}" srcOrd="4" destOrd="0" presId="urn:microsoft.com/office/officeart/2018/2/layout/IconCircleList"/>
    <dgm:cxn modelId="{163515D4-F442-4AF3-97E7-A193B4AC2B9E}" type="presParOf" srcId="{C337F68D-0CFE-4D10-92A1-D2DAE1DA707F}" destId="{12CC02E7-E902-4E33-B4CC-73C8EE2E4597}" srcOrd="0" destOrd="0" presId="urn:microsoft.com/office/officeart/2018/2/layout/IconCircleList"/>
    <dgm:cxn modelId="{115D167A-10DE-4865-A84F-C344ADF23095}" type="presParOf" srcId="{C337F68D-0CFE-4D10-92A1-D2DAE1DA707F}" destId="{B7728868-D26D-45B2-8A33-360B3D262FE3}" srcOrd="1" destOrd="0" presId="urn:microsoft.com/office/officeart/2018/2/layout/IconCircleList"/>
    <dgm:cxn modelId="{0538F21C-CA33-4492-BD9E-5102C8407204}" type="presParOf" srcId="{C337F68D-0CFE-4D10-92A1-D2DAE1DA707F}" destId="{30C50033-0A54-4096-B819-0906E2C3DE03}" srcOrd="2" destOrd="0" presId="urn:microsoft.com/office/officeart/2018/2/layout/IconCircleList"/>
    <dgm:cxn modelId="{ECC9E6B2-41CB-4D0F-8936-5AAC557C9D4C}" type="presParOf" srcId="{C337F68D-0CFE-4D10-92A1-D2DAE1DA707F}" destId="{0CD4A8F4-A345-4B48-841D-CC811C07CCAA}" srcOrd="3" destOrd="0" presId="urn:microsoft.com/office/officeart/2018/2/layout/IconCircleList"/>
    <dgm:cxn modelId="{541A0A14-4340-4DD5-9050-0F2FA0DCC3B0}" type="presParOf" srcId="{2852D116-8C8C-4795-ABB0-7A12A1678474}" destId="{11D225EF-30D8-41E5-AD54-2417EB028FE5}" srcOrd="5" destOrd="0" presId="urn:microsoft.com/office/officeart/2018/2/layout/IconCircleList"/>
    <dgm:cxn modelId="{020DD052-7CF6-4047-A04C-B819E50F420C}" type="presParOf" srcId="{2852D116-8C8C-4795-ABB0-7A12A1678474}" destId="{18DEF9CF-3262-4627-9C63-396CDB8F7969}" srcOrd="6" destOrd="0" presId="urn:microsoft.com/office/officeart/2018/2/layout/IconCircleList"/>
    <dgm:cxn modelId="{707B1516-7E6D-4CE0-B613-E5B113256DDA}" type="presParOf" srcId="{18DEF9CF-3262-4627-9C63-396CDB8F7969}" destId="{D1FC5241-F73D-4E52-B8A7-A6E2D4E085B4}" srcOrd="0" destOrd="0" presId="urn:microsoft.com/office/officeart/2018/2/layout/IconCircleList"/>
    <dgm:cxn modelId="{50029D8C-193A-4343-B908-2A394D0BC32C}" type="presParOf" srcId="{18DEF9CF-3262-4627-9C63-396CDB8F7969}" destId="{CBA4F506-3830-4662-B45E-C8DD91CBA7C1}" srcOrd="1" destOrd="0" presId="urn:microsoft.com/office/officeart/2018/2/layout/IconCircleList"/>
    <dgm:cxn modelId="{2194DC63-AA3D-4967-BAA9-6BD36CB78FEC}" type="presParOf" srcId="{18DEF9CF-3262-4627-9C63-396CDB8F7969}" destId="{2ADE9008-B1E7-4AF1-AA29-F2E4E8E1D4CC}" srcOrd="2" destOrd="0" presId="urn:microsoft.com/office/officeart/2018/2/layout/IconCircleList"/>
    <dgm:cxn modelId="{DA9DE162-22A6-4378-B72B-88861FBC0CF9}" type="presParOf" srcId="{18DEF9CF-3262-4627-9C63-396CDB8F7969}" destId="{1C456488-DAE1-46CA-8855-EF16FF38FD42}" srcOrd="3" destOrd="0" presId="urn:microsoft.com/office/officeart/2018/2/layout/IconCircle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E63BF788-5347-4FC0-A370-A2034CFBDE5A}" type="doc">
      <dgm:prSet loTypeId="urn:microsoft.com/office/officeart/2018/2/layout/IconVerticalSolidList" loCatId="icon" qsTypeId="urn:microsoft.com/office/officeart/2005/8/quickstyle/simple1" qsCatId="simple" csTypeId="urn:microsoft.com/office/officeart/2018/5/colors/Iconchunking_neutralicontext_colorful1" csCatId="colorful" phldr="1"/>
      <dgm:spPr/>
      <dgm:t>
        <a:bodyPr/>
        <a:lstStyle/>
        <a:p>
          <a:endParaRPr lang="en-US"/>
        </a:p>
      </dgm:t>
    </dgm:pt>
    <dgm:pt modelId="{41847290-4A59-4DEC-BFEE-775DC7FF6EAB}">
      <dgm:prSet/>
      <dgm:spPr/>
      <dgm:t>
        <a:bodyPr/>
        <a:lstStyle/>
        <a:p>
          <a:r>
            <a:rPr lang="it-IT"/>
            <a:t>Q&amp;A o virgolettati?</a:t>
          </a:r>
          <a:endParaRPr lang="en-US"/>
        </a:p>
      </dgm:t>
    </dgm:pt>
    <dgm:pt modelId="{2E465CA2-DAC7-4727-A484-12DDF61E2666}" type="parTrans" cxnId="{DBF338EA-504C-4FE9-9EEA-7A6B3E00AA72}">
      <dgm:prSet/>
      <dgm:spPr/>
      <dgm:t>
        <a:bodyPr/>
        <a:lstStyle/>
        <a:p>
          <a:endParaRPr lang="en-US"/>
        </a:p>
      </dgm:t>
    </dgm:pt>
    <dgm:pt modelId="{02885716-1502-4A7D-80D3-E09FCED3A2EE}" type="sibTrans" cxnId="{DBF338EA-504C-4FE9-9EEA-7A6B3E00AA72}">
      <dgm:prSet/>
      <dgm:spPr/>
      <dgm:t>
        <a:bodyPr/>
        <a:lstStyle/>
        <a:p>
          <a:endParaRPr lang="en-US"/>
        </a:p>
      </dgm:t>
    </dgm:pt>
    <dgm:pt modelId="{EB0CE037-2DE5-4BE6-87ED-D4C9B27143BF}">
      <dgm:prSet/>
      <dgm:spPr/>
      <dgm:t>
        <a:bodyPr/>
        <a:lstStyle/>
        <a:p>
          <a:r>
            <a:rPr lang="it-IT"/>
            <a:t>Le risposte </a:t>
          </a:r>
          <a:br>
            <a:rPr lang="it-IT"/>
          </a:br>
          <a:r>
            <a:rPr lang="it-IT"/>
            <a:t>- Cosa mettere nei virgolettati</a:t>
          </a:r>
          <a:br>
            <a:rPr lang="it-IT"/>
          </a:br>
          <a:r>
            <a:rPr lang="it-IT"/>
            <a:t>- Come tradurre dall’inglese (o altre lingue)</a:t>
          </a:r>
          <a:br>
            <a:rPr lang="it-IT"/>
          </a:br>
          <a:r>
            <a:rPr lang="it-IT"/>
            <a:t>- Rispettare il senso senza sbobinare</a:t>
          </a:r>
          <a:endParaRPr lang="en-US"/>
        </a:p>
      </dgm:t>
    </dgm:pt>
    <dgm:pt modelId="{1AB283E5-401F-4233-8BF5-E9E19A34771B}" type="parTrans" cxnId="{6ED9D564-8954-4054-BE06-8E8A8EABC3AB}">
      <dgm:prSet/>
      <dgm:spPr/>
      <dgm:t>
        <a:bodyPr/>
        <a:lstStyle/>
        <a:p>
          <a:endParaRPr lang="en-US"/>
        </a:p>
      </dgm:t>
    </dgm:pt>
    <dgm:pt modelId="{0977AE81-655A-46AB-B2BB-1101C039BA63}" type="sibTrans" cxnId="{6ED9D564-8954-4054-BE06-8E8A8EABC3AB}">
      <dgm:prSet/>
      <dgm:spPr/>
      <dgm:t>
        <a:bodyPr/>
        <a:lstStyle/>
        <a:p>
          <a:endParaRPr lang="en-US"/>
        </a:p>
      </dgm:t>
    </dgm:pt>
    <dgm:pt modelId="{95C16EC1-36BA-4DF0-ACB5-A6C82233BE81}">
      <dgm:prSet/>
      <dgm:spPr/>
      <dgm:t>
        <a:bodyPr/>
        <a:lstStyle/>
        <a:p>
          <a:r>
            <a:rPr lang="it-IT"/>
            <a:t>Le domande </a:t>
          </a:r>
          <a:br>
            <a:rPr lang="it-IT"/>
          </a:br>
          <a:r>
            <a:rPr lang="it-IT"/>
            <a:t>- Quanta aderenza a quelle che abbiamo effettivamente fatto?</a:t>
          </a:r>
          <a:br>
            <a:rPr lang="it-IT"/>
          </a:br>
          <a:r>
            <a:rPr lang="it-IT"/>
            <a:t>- Spezzare i paragrafi</a:t>
          </a:r>
          <a:br>
            <a:rPr lang="it-IT"/>
          </a:br>
          <a:r>
            <a:rPr lang="it-IT"/>
            <a:t>- Riformularle in relazione alle risposte ottenute</a:t>
          </a:r>
          <a:endParaRPr lang="en-US"/>
        </a:p>
      </dgm:t>
    </dgm:pt>
    <dgm:pt modelId="{BF89D118-60B5-41E4-9B87-894C9FAD9F1C}" type="parTrans" cxnId="{35F38E76-C58D-4F9D-A0DE-3A6568057938}">
      <dgm:prSet/>
      <dgm:spPr/>
      <dgm:t>
        <a:bodyPr/>
        <a:lstStyle/>
        <a:p>
          <a:endParaRPr lang="en-US"/>
        </a:p>
      </dgm:t>
    </dgm:pt>
    <dgm:pt modelId="{535BFAE5-A808-4C61-B580-329A1A61C0D8}" type="sibTrans" cxnId="{35F38E76-C58D-4F9D-A0DE-3A6568057938}">
      <dgm:prSet/>
      <dgm:spPr/>
      <dgm:t>
        <a:bodyPr/>
        <a:lstStyle/>
        <a:p>
          <a:endParaRPr lang="en-US"/>
        </a:p>
      </dgm:t>
    </dgm:pt>
    <dgm:pt modelId="{A6A0A0B8-ED33-4E7E-BB31-486FF8D3CBC0}" type="pres">
      <dgm:prSet presAssocID="{E63BF788-5347-4FC0-A370-A2034CFBDE5A}" presName="root" presStyleCnt="0">
        <dgm:presLayoutVars>
          <dgm:dir/>
          <dgm:resizeHandles val="exact"/>
        </dgm:presLayoutVars>
      </dgm:prSet>
      <dgm:spPr/>
    </dgm:pt>
    <dgm:pt modelId="{68B6167B-AB4B-4FDC-BF49-B6DCEC50E42D}" type="pres">
      <dgm:prSet presAssocID="{41847290-4A59-4DEC-BFEE-775DC7FF6EAB}" presName="compNode" presStyleCnt="0"/>
      <dgm:spPr/>
    </dgm:pt>
    <dgm:pt modelId="{34C2F4B5-C1E3-4711-AAD1-AC7A16D44EAA}" type="pres">
      <dgm:prSet presAssocID="{41847290-4A59-4DEC-BFEE-775DC7FF6EAB}" presName="bgRect" presStyleLbl="bgShp" presStyleIdx="0" presStyleCnt="3"/>
      <dgm:spPr/>
    </dgm:pt>
    <dgm:pt modelId="{A45803A7-BDCA-46EF-BA39-9B330E4653DC}" type="pres">
      <dgm:prSet presAssocID="{41847290-4A59-4DEC-BFEE-775DC7FF6EAB}" presName="iconRect" presStyleLbl="node1" presStyleIdx="0" presStyleCnt="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Domande"/>
        </a:ext>
      </dgm:extLst>
    </dgm:pt>
    <dgm:pt modelId="{4F3C4E24-82D2-4DB6-8A85-65C482A349A2}" type="pres">
      <dgm:prSet presAssocID="{41847290-4A59-4DEC-BFEE-775DC7FF6EAB}" presName="spaceRect" presStyleCnt="0"/>
      <dgm:spPr/>
    </dgm:pt>
    <dgm:pt modelId="{C5D043B4-3B2E-468F-9C44-881F95768605}" type="pres">
      <dgm:prSet presAssocID="{41847290-4A59-4DEC-BFEE-775DC7FF6EAB}" presName="parTx" presStyleLbl="revTx" presStyleIdx="0" presStyleCnt="3">
        <dgm:presLayoutVars>
          <dgm:chMax val="0"/>
          <dgm:chPref val="0"/>
        </dgm:presLayoutVars>
      </dgm:prSet>
      <dgm:spPr/>
    </dgm:pt>
    <dgm:pt modelId="{3D8FEE93-2837-4C93-9A23-9260F9A4A045}" type="pres">
      <dgm:prSet presAssocID="{02885716-1502-4A7D-80D3-E09FCED3A2EE}" presName="sibTrans" presStyleCnt="0"/>
      <dgm:spPr/>
    </dgm:pt>
    <dgm:pt modelId="{D1285B7C-3830-4ED3-8EF2-FB1610B3DCD3}" type="pres">
      <dgm:prSet presAssocID="{EB0CE037-2DE5-4BE6-87ED-D4C9B27143BF}" presName="compNode" presStyleCnt="0"/>
      <dgm:spPr/>
    </dgm:pt>
    <dgm:pt modelId="{8D19890A-A9E5-4196-BF87-E63C2B855A54}" type="pres">
      <dgm:prSet presAssocID="{EB0CE037-2DE5-4BE6-87ED-D4C9B27143BF}" presName="bgRect" presStyleLbl="bgShp" presStyleIdx="1" presStyleCnt="3"/>
      <dgm:spPr/>
    </dgm:pt>
    <dgm:pt modelId="{594E6E4C-1C64-491A-8701-20D58148AED5}" type="pres">
      <dgm:prSet presAssocID="{EB0CE037-2DE5-4BE6-87ED-D4C9B27143BF}" presName="iconRect" presStyleLbl="node1" presStyleIdx="1" presStyleCnt="3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hat Bubble"/>
        </a:ext>
      </dgm:extLst>
    </dgm:pt>
    <dgm:pt modelId="{19F4766D-3B47-448A-AE4B-967AD558A3F5}" type="pres">
      <dgm:prSet presAssocID="{EB0CE037-2DE5-4BE6-87ED-D4C9B27143BF}" presName="spaceRect" presStyleCnt="0"/>
      <dgm:spPr/>
    </dgm:pt>
    <dgm:pt modelId="{CB6BAA4A-0728-434A-8825-BA05EDCC3C8E}" type="pres">
      <dgm:prSet presAssocID="{EB0CE037-2DE5-4BE6-87ED-D4C9B27143BF}" presName="parTx" presStyleLbl="revTx" presStyleIdx="1" presStyleCnt="3">
        <dgm:presLayoutVars>
          <dgm:chMax val="0"/>
          <dgm:chPref val="0"/>
        </dgm:presLayoutVars>
      </dgm:prSet>
      <dgm:spPr/>
    </dgm:pt>
    <dgm:pt modelId="{A4D66A6F-C70F-4BCA-8F89-4387A0ADAE04}" type="pres">
      <dgm:prSet presAssocID="{0977AE81-655A-46AB-B2BB-1101C039BA63}" presName="sibTrans" presStyleCnt="0"/>
      <dgm:spPr/>
    </dgm:pt>
    <dgm:pt modelId="{1FF545A7-E733-404D-B4A7-68B04E1146D7}" type="pres">
      <dgm:prSet presAssocID="{95C16EC1-36BA-4DF0-ACB5-A6C82233BE81}" presName="compNode" presStyleCnt="0"/>
      <dgm:spPr/>
    </dgm:pt>
    <dgm:pt modelId="{10592CA0-160A-4D46-BA83-1D288BB301E1}" type="pres">
      <dgm:prSet presAssocID="{95C16EC1-36BA-4DF0-ACB5-A6C82233BE81}" presName="bgRect" presStyleLbl="bgShp" presStyleIdx="2" presStyleCnt="3"/>
      <dgm:spPr/>
    </dgm:pt>
    <dgm:pt modelId="{857D394B-6157-4F1C-919A-4E801B7C1746}" type="pres">
      <dgm:prSet presAssocID="{95C16EC1-36BA-4DF0-ACB5-A6C82233BE81}" presName="iconRect" presStyleLbl="node1" presStyleIdx="2" presStyleCnt="3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Segno di spunta"/>
        </a:ext>
      </dgm:extLst>
    </dgm:pt>
    <dgm:pt modelId="{CD5643EF-117C-454B-9EF2-FF35F36EC033}" type="pres">
      <dgm:prSet presAssocID="{95C16EC1-36BA-4DF0-ACB5-A6C82233BE81}" presName="spaceRect" presStyleCnt="0"/>
      <dgm:spPr/>
    </dgm:pt>
    <dgm:pt modelId="{099FCCE0-0D80-4D43-92AF-C741E3B5852B}" type="pres">
      <dgm:prSet presAssocID="{95C16EC1-36BA-4DF0-ACB5-A6C82233BE81}" presName="parTx" presStyleLbl="revTx" presStyleIdx="2" presStyleCnt="3">
        <dgm:presLayoutVars>
          <dgm:chMax val="0"/>
          <dgm:chPref val="0"/>
        </dgm:presLayoutVars>
      </dgm:prSet>
      <dgm:spPr/>
    </dgm:pt>
  </dgm:ptLst>
  <dgm:cxnLst>
    <dgm:cxn modelId="{9EAEEE0E-B09E-4378-BEBF-C7716D6E4620}" type="presOf" srcId="{95C16EC1-36BA-4DF0-ACB5-A6C82233BE81}" destId="{099FCCE0-0D80-4D43-92AF-C741E3B5852B}" srcOrd="0" destOrd="0" presId="urn:microsoft.com/office/officeart/2018/2/layout/IconVerticalSolidList"/>
    <dgm:cxn modelId="{6ED9D564-8954-4054-BE06-8E8A8EABC3AB}" srcId="{E63BF788-5347-4FC0-A370-A2034CFBDE5A}" destId="{EB0CE037-2DE5-4BE6-87ED-D4C9B27143BF}" srcOrd="1" destOrd="0" parTransId="{1AB283E5-401F-4233-8BF5-E9E19A34771B}" sibTransId="{0977AE81-655A-46AB-B2BB-1101C039BA63}"/>
    <dgm:cxn modelId="{D0B92366-E18C-46A0-BB3B-E8F6ABC71CAA}" type="presOf" srcId="{EB0CE037-2DE5-4BE6-87ED-D4C9B27143BF}" destId="{CB6BAA4A-0728-434A-8825-BA05EDCC3C8E}" srcOrd="0" destOrd="0" presId="urn:microsoft.com/office/officeart/2018/2/layout/IconVerticalSolidList"/>
    <dgm:cxn modelId="{635D9C47-5710-48D7-9B41-1000D3454C8F}" type="presOf" srcId="{41847290-4A59-4DEC-BFEE-775DC7FF6EAB}" destId="{C5D043B4-3B2E-468F-9C44-881F95768605}" srcOrd="0" destOrd="0" presId="urn:microsoft.com/office/officeart/2018/2/layout/IconVerticalSolidList"/>
    <dgm:cxn modelId="{35F38E76-C58D-4F9D-A0DE-3A6568057938}" srcId="{E63BF788-5347-4FC0-A370-A2034CFBDE5A}" destId="{95C16EC1-36BA-4DF0-ACB5-A6C82233BE81}" srcOrd="2" destOrd="0" parTransId="{BF89D118-60B5-41E4-9B87-894C9FAD9F1C}" sibTransId="{535BFAE5-A808-4C61-B580-329A1A61C0D8}"/>
    <dgm:cxn modelId="{71CE15DC-700D-40DB-AAF7-47CD52704518}" type="presOf" srcId="{E63BF788-5347-4FC0-A370-A2034CFBDE5A}" destId="{A6A0A0B8-ED33-4E7E-BB31-486FF8D3CBC0}" srcOrd="0" destOrd="0" presId="urn:microsoft.com/office/officeart/2018/2/layout/IconVerticalSolidList"/>
    <dgm:cxn modelId="{DBF338EA-504C-4FE9-9EEA-7A6B3E00AA72}" srcId="{E63BF788-5347-4FC0-A370-A2034CFBDE5A}" destId="{41847290-4A59-4DEC-BFEE-775DC7FF6EAB}" srcOrd="0" destOrd="0" parTransId="{2E465CA2-DAC7-4727-A484-12DDF61E2666}" sibTransId="{02885716-1502-4A7D-80D3-E09FCED3A2EE}"/>
    <dgm:cxn modelId="{F1677E26-C932-47E7-9925-D7B716100331}" type="presParOf" srcId="{A6A0A0B8-ED33-4E7E-BB31-486FF8D3CBC0}" destId="{68B6167B-AB4B-4FDC-BF49-B6DCEC50E42D}" srcOrd="0" destOrd="0" presId="urn:microsoft.com/office/officeart/2018/2/layout/IconVerticalSolidList"/>
    <dgm:cxn modelId="{8705EB60-B477-4661-9B33-C1CA3EDF5C44}" type="presParOf" srcId="{68B6167B-AB4B-4FDC-BF49-B6DCEC50E42D}" destId="{34C2F4B5-C1E3-4711-AAD1-AC7A16D44EAA}" srcOrd="0" destOrd="0" presId="urn:microsoft.com/office/officeart/2018/2/layout/IconVerticalSolidList"/>
    <dgm:cxn modelId="{BF2E4A08-8C86-495F-817C-610CFC5C5C27}" type="presParOf" srcId="{68B6167B-AB4B-4FDC-BF49-B6DCEC50E42D}" destId="{A45803A7-BDCA-46EF-BA39-9B330E4653DC}" srcOrd="1" destOrd="0" presId="urn:microsoft.com/office/officeart/2018/2/layout/IconVerticalSolidList"/>
    <dgm:cxn modelId="{A95B9ED0-4146-4712-AFA6-EA515BAC8BF2}" type="presParOf" srcId="{68B6167B-AB4B-4FDC-BF49-B6DCEC50E42D}" destId="{4F3C4E24-82D2-4DB6-8A85-65C482A349A2}" srcOrd="2" destOrd="0" presId="urn:microsoft.com/office/officeart/2018/2/layout/IconVerticalSolidList"/>
    <dgm:cxn modelId="{6A7D7A88-8471-4B36-9F71-E2B7E63B88C7}" type="presParOf" srcId="{68B6167B-AB4B-4FDC-BF49-B6DCEC50E42D}" destId="{C5D043B4-3B2E-468F-9C44-881F95768605}" srcOrd="3" destOrd="0" presId="urn:microsoft.com/office/officeart/2018/2/layout/IconVerticalSolidList"/>
    <dgm:cxn modelId="{10FD56E3-BE23-4E95-A725-F757EA582B3D}" type="presParOf" srcId="{A6A0A0B8-ED33-4E7E-BB31-486FF8D3CBC0}" destId="{3D8FEE93-2837-4C93-9A23-9260F9A4A045}" srcOrd="1" destOrd="0" presId="urn:microsoft.com/office/officeart/2018/2/layout/IconVerticalSolidList"/>
    <dgm:cxn modelId="{197C73FC-5D5D-45A0-BDFE-66EADAE33DF7}" type="presParOf" srcId="{A6A0A0B8-ED33-4E7E-BB31-486FF8D3CBC0}" destId="{D1285B7C-3830-4ED3-8EF2-FB1610B3DCD3}" srcOrd="2" destOrd="0" presId="urn:microsoft.com/office/officeart/2018/2/layout/IconVerticalSolidList"/>
    <dgm:cxn modelId="{3B9DBB9C-DE31-4B3F-90CA-DCCF2906772A}" type="presParOf" srcId="{D1285B7C-3830-4ED3-8EF2-FB1610B3DCD3}" destId="{8D19890A-A9E5-4196-BF87-E63C2B855A54}" srcOrd="0" destOrd="0" presId="urn:microsoft.com/office/officeart/2018/2/layout/IconVerticalSolidList"/>
    <dgm:cxn modelId="{FF435A16-D4AF-4F6D-B1C0-A1ABB65FB341}" type="presParOf" srcId="{D1285B7C-3830-4ED3-8EF2-FB1610B3DCD3}" destId="{594E6E4C-1C64-491A-8701-20D58148AED5}" srcOrd="1" destOrd="0" presId="urn:microsoft.com/office/officeart/2018/2/layout/IconVerticalSolidList"/>
    <dgm:cxn modelId="{F8097C96-CFF1-4E81-ABC0-F57033E6ABB3}" type="presParOf" srcId="{D1285B7C-3830-4ED3-8EF2-FB1610B3DCD3}" destId="{19F4766D-3B47-448A-AE4B-967AD558A3F5}" srcOrd="2" destOrd="0" presId="urn:microsoft.com/office/officeart/2018/2/layout/IconVerticalSolidList"/>
    <dgm:cxn modelId="{64CD7C3B-685F-4ABB-8868-38E5CA60047A}" type="presParOf" srcId="{D1285B7C-3830-4ED3-8EF2-FB1610B3DCD3}" destId="{CB6BAA4A-0728-434A-8825-BA05EDCC3C8E}" srcOrd="3" destOrd="0" presId="urn:microsoft.com/office/officeart/2018/2/layout/IconVerticalSolidList"/>
    <dgm:cxn modelId="{0F3003C3-2C6A-4F73-89FE-FE4FF3814037}" type="presParOf" srcId="{A6A0A0B8-ED33-4E7E-BB31-486FF8D3CBC0}" destId="{A4D66A6F-C70F-4BCA-8F89-4387A0ADAE04}" srcOrd="3" destOrd="0" presId="urn:microsoft.com/office/officeart/2018/2/layout/IconVerticalSolidList"/>
    <dgm:cxn modelId="{DD954E3F-56D6-4CBB-8977-350F3B5EFA73}" type="presParOf" srcId="{A6A0A0B8-ED33-4E7E-BB31-486FF8D3CBC0}" destId="{1FF545A7-E733-404D-B4A7-68B04E1146D7}" srcOrd="4" destOrd="0" presId="urn:microsoft.com/office/officeart/2018/2/layout/IconVerticalSolidList"/>
    <dgm:cxn modelId="{B9F08B6E-056E-4280-ACE2-6E4A4A6325F0}" type="presParOf" srcId="{1FF545A7-E733-404D-B4A7-68B04E1146D7}" destId="{10592CA0-160A-4D46-BA83-1D288BB301E1}" srcOrd="0" destOrd="0" presId="urn:microsoft.com/office/officeart/2018/2/layout/IconVerticalSolidList"/>
    <dgm:cxn modelId="{07DE4F09-3C4A-4CD3-8463-1FE9B1988903}" type="presParOf" srcId="{1FF545A7-E733-404D-B4A7-68B04E1146D7}" destId="{857D394B-6157-4F1C-919A-4E801B7C1746}" srcOrd="1" destOrd="0" presId="urn:microsoft.com/office/officeart/2018/2/layout/IconVerticalSolidList"/>
    <dgm:cxn modelId="{6A307AA9-1738-40FA-BD26-C0A1AEB8C7C4}" type="presParOf" srcId="{1FF545A7-E733-404D-B4A7-68B04E1146D7}" destId="{CD5643EF-117C-454B-9EF2-FF35F36EC033}" srcOrd="2" destOrd="0" presId="urn:microsoft.com/office/officeart/2018/2/layout/IconVerticalSolidList"/>
    <dgm:cxn modelId="{E88CEA5F-99DB-4D5E-B76F-7B3EE64AEB16}" type="presParOf" srcId="{1FF545A7-E733-404D-B4A7-68B04E1146D7}" destId="{099FCCE0-0D80-4D43-92AF-C741E3B5852B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D9371D79-182D-4F50-9E2B-C1C0FD876FDD}" type="doc">
      <dgm:prSet loTypeId="urn:microsoft.com/office/officeart/2005/8/layout/vList2" loCatId="list" qsTypeId="urn:microsoft.com/office/officeart/2005/8/quickstyle/simple4" qsCatId="simple" csTypeId="urn:microsoft.com/office/officeart/2005/8/colors/colorful2" csCatId="colorful"/>
      <dgm:spPr/>
      <dgm:t>
        <a:bodyPr/>
        <a:lstStyle/>
        <a:p>
          <a:endParaRPr lang="en-US"/>
        </a:p>
      </dgm:t>
    </dgm:pt>
    <dgm:pt modelId="{662591CE-C2C5-4683-9EAC-889EEF8A51BE}">
      <dgm:prSet/>
      <dgm:spPr/>
      <dgm:t>
        <a:bodyPr/>
        <a:lstStyle/>
        <a:p>
          <a:r>
            <a:rPr lang="it-IT"/>
            <a:t>notizia</a:t>
          </a:r>
          <a:endParaRPr lang="en-US"/>
        </a:p>
      </dgm:t>
    </dgm:pt>
    <dgm:pt modelId="{99702A6A-0888-4BF1-8F31-98B38A2080BC}" type="parTrans" cxnId="{B263B3D9-B87C-4322-9904-A30DB1ECB768}">
      <dgm:prSet/>
      <dgm:spPr/>
      <dgm:t>
        <a:bodyPr/>
        <a:lstStyle/>
        <a:p>
          <a:endParaRPr lang="en-US"/>
        </a:p>
      </dgm:t>
    </dgm:pt>
    <dgm:pt modelId="{A5C178B2-71B5-4754-AF0F-6664155CA6CF}" type="sibTrans" cxnId="{B263B3D9-B87C-4322-9904-A30DB1ECB768}">
      <dgm:prSet/>
      <dgm:spPr/>
      <dgm:t>
        <a:bodyPr/>
        <a:lstStyle/>
        <a:p>
          <a:endParaRPr lang="en-US"/>
        </a:p>
      </dgm:t>
    </dgm:pt>
    <dgm:pt modelId="{BE7EB87A-4843-49A7-B07F-5FDC6AA4FFB8}">
      <dgm:prSet/>
      <dgm:spPr/>
      <dgm:t>
        <a:bodyPr/>
        <a:lstStyle/>
        <a:p>
          <a:r>
            <a:rPr lang="it-IT"/>
            <a:t>taglio</a:t>
          </a:r>
          <a:endParaRPr lang="en-US"/>
        </a:p>
      </dgm:t>
    </dgm:pt>
    <dgm:pt modelId="{220CCA29-59FB-44C9-9451-16E45B750391}" type="parTrans" cxnId="{B043C889-8721-44B6-9327-5B38D57E65D6}">
      <dgm:prSet/>
      <dgm:spPr/>
      <dgm:t>
        <a:bodyPr/>
        <a:lstStyle/>
        <a:p>
          <a:endParaRPr lang="en-US"/>
        </a:p>
      </dgm:t>
    </dgm:pt>
    <dgm:pt modelId="{CD58ABC2-BB06-4266-AFFE-C634E6C92426}" type="sibTrans" cxnId="{B043C889-8721-44B6-9327-5B38D57E65D6}">
      <dgm:prSet/>
      <dgm:spPr/>
      <dgm:t>
        <a:bodyPr/>
        <a:lstStyle/>
        <a:p>
          <a:endParaRPr lang="en-US"/>
        </a:p>
      </dgm:t>
    </dgm:pt>
    <dgm:pt modelId="{64C1F3F7-1842-46C9-B6EB-8E59DDC2B3A0}">
      <dgm:prSet/>
      <dgm:spPr/>
      <dgm:t>
        <a:bodyPr/>
        <a:lstStyle/>
        <a:p>
          <a:r>
            <a:rPr lang="it-IT"/>
            <a:t>cappello</a:t>
          </a:r>
          <a:endParaRPr lang="en-US"/>
        </a:p>
      </dgm:t>
    </dgm:pt>
    <dgm:pt modelId="{959DB1C7-8E12-452D-B332-2CE97055638C}" type="parTrans" cxnId="{343DA706-D818-407B-A032-3B3FB2E7EEEA}">
      <dgm:prSet/>
      <dgm:spPr/>
      <dgm:t>
        <a:bodyPr/>
        <a:lstStyle/>
        <a:p>
          <a:endParaRPr lang="en-US"/>
        </a:p>
      </dgm:t>
    </dgm:pt>
    <dgm:pt modelId="{76A89A6D-DFF2-45C6-AB99-8FD46A3BA3FF}" type="sibTrans" cxnId="{343DA706-D818-407B-A032-3B3FB2E7EEEA}">
      <dgm:prSet/>
      <dgm:spPr/>
      <dgm:t>
        <a:bodyPr/>
        <a:lstStyle/>
        <a:p>
          <a:endParaRPr lang="en-US"/>
        </a:p>
      </dgm:t>
    </dgm:pt>
    <dgm:pt modelId="{D52A07B9-198B-49D6-A955-DBEB65D388DE}">
      <dgm:prSet/>
      <dgm:spPr/>
      <dgm:t>
        <a:bodyPr/>
        <a:lstStyle/>
        <a:p>
          <a:r>
            <a:rPr lang="it-IT"/>
            <a:t>titolo</a:t>
          </a:r>
          <a:endParaRPr lang="en-US"/>
        </a:p>
      </dgm:t>
    </dgm:pt>
    <dgm:pt modelId="{C9F52756-E71F-4F61-B11E-4DCF2440534C}" type="parTrans" cxnId="{17CF4A56-5460-4B7D-8A82-4D5BC0675443}">
      <dgm:prSet/>
      <dgm:spPr/>
      <dgm:t>
        <a:bodyPr/>
        <a:lstStyle/>
        <a:p>
          <a:endParaRPr lang="en-US"/>
        </a:p>
      </dgm:t>
    </dgm:pt>
    <dgm:pt modelId="{5AA87F87-F93E-42FF-8D66-FD518363E1BA}" type="sibTrans" cxnId="{17CF4A56-5460-4B7D-8A82-4D5BC0675443}">
      <dgm:prSet/>
      <dgm:spPr/>
      <dgm:t>
        <a:bodyPr/>
        <a:lstStyle/>
        <a:p>
          <a:endParaRPr lang="en-US"/>
        </a:p>
      </dgm:t>
    </dgm:pt>
    <dgm:pt modelId="{3FA0D772-45B4-4A15-A8DA-17CD9BDDFCF6}">
      <dgm:prSet/>
      <dgm:spPr/>
      <dgm:t>
        <a:bodyPr/>
        <a:lstStyle/>
        <a:p>
          <a:r>
            <a:rPr lang="it-IT"/>
            <a:t>sommario</a:t>
          </a:r>
          <a:endParaRPr lang="en-US"/>
        </a:p>
      </dgm:t>
    </dgm:pt>
    <dgm:pt modelId="{948D75A0-1430-48E0-B13A-D669B118DBBD}" type="parTrans" cxnId="{66CF11A8-93CC-4CA1-B91A-06E705734BA1}">
      <dgm:prSet/>
      <dgm:spPr/>
      <dgm:t>
        <a:bodyPr/>
        <a:lstStyle/>
        <a:p>
          <a:endParaRPr lang="en-US"/>
        </a:p>
      </dgm:t>
    </dgm:pt>
    <dgm:pt modelId="{A3A4FA2D-1C83-4E96-BB25-B7DFCF6BAD17}" type="sibTrans" cxnId="{66CF11A8-93CC-4CA1-B91A-06E705734BA1}">
      <dgm:prSet/>
      <dgm:spPr/>
      <dgm:t>
        <a:bodyPr/>
        <a:lstStyle/>
        <a:p>
          <a:endParaRPr lang="en-US"/>
        </a:p>
      </dgm:t>
    </dgm:pt>
    <dgm:pt modelId="{B49B0947-4903-4B45-BC9B-6CBC43E49DC4}">
      <dgm:prSet/>
      <dgm:spPr/>
      <dgm:t>
        <a:bodyPr/>
        <a:lstStyle/>
        <a:p>
          <a:r>
            <a:rPr lang="it-IT"/>
            <a:t>attacco</a:t>
          </a:r>
          <a:endParaRPr lang="en-US"/>
        </a:p>
      </dgm:t>
    </dgm:pt>
    <dgm:pt modelId="{B6F49C51-1C9F-4DE2-AE33-1D34C797DBE2}" type="parTrans" cxnId="{5C9E1C9C-1666-4D80-8D87-F981AB1CC239}">
      <dgm:prSet/>
      <dgm:spPr/>
      <dgm:t>
        <a:bodyPr/>
        <a:lstStyle/>
        <a:p>
          <a:endParaRPr lang="en-US"/>
        </a:p>
      </dgm:t>
    </dgm:pt>
    <dgm:pt modelId="{7BB25177-82FD-44CB-97B3-15F7BDAB8DE4}" type="sibTrans" cxnId="{5C9E1C9C-1666-4D80-8D87-F981AB1CC239}">
      <dgm:prSet/>
      <dgm:spPr/>
      <dgm:t>
        <a:bodyPr/>
        <a:lstStyle/>
        <a:p>
          <a:endParaRPr lang="en-US"/>
        </a:p>
      </dgm:t>
    </dgm:pt>
    <dgm:pt modelId="{D4760CF7-8B0F-4F19-A6DE-16B4D1D8F96F}">
      <dgm:prSet/>
      <dgm:spPr/>
      <dgm:t>
        <a:bodyPr/>
        <a:lstStyle/>
        <a:p>
          <a:r>
            <a:rPr lang="it-IT"/>
            <a:t>chiusa</a:t>
          </a:r>
          <a:endParaRPr lang="en-US"/>
        </a:p>
      </dgm:t>
    </dgm:pt>
    <dgm:pt modelId="{F2520561-FFAC-4801-B3CC-62AD17ABE1F4}" type="parTrans" cxnId="{0E0084D2-A7EE-4257-9C1C-90D06D207A2F}">
      <dgm:prSet/>
      <dgm:spPr/>
      <dgm:t>
        <a:bodyPr/>
        <a:lstStyle/>
        <a:p>
          <a:endParaRPr lang="en-US"/>
        </a:p>
      </dgm:t>
    </dgm:pt>
    <dgm:pt modelId="{7E90E573-1470-45B6-8134-816C14E2F8D8}" type="sibTrans" cxnId="{0E0084D2-A7EE-4257-9C1C-90D06D207A2F}">
      <dgm:prSet/>
      <dgm:spPr/>
      <dgm:t>
        <a:bodyPr/>
        <a:lstStyle/>
        <a:p>
          <a:endParaRPr lang="en-US"/>
        </a:p>
      </dgm:t>
    </dgm:pt>
    <dgm:pt modelId="{82D54965-285D-4F38-B3CE-3296E021B993}" type="pres">
      <dgm:prSet presAssocID="{D9371D79-182D-4F50-9E2B-C1C0FD876FDD}" presName="linear" presStyleCnt="0">
        <dgm:presLayoutVars>
          <dgm:animLvl val="lvl"/>
          <dgm:resizeHandles val="exact"/>
        </dgm:presLayoutVars>
      </dgm:prSet>
      <dgm:spPr/>
    </dgm:pt>
    <dgm:pt modelId="{DB9D13F8-7D6B-478A-B57A-795855DF707C}" type="pres">
      <dgm:prSet presAssocID="{662591CE-C2C5-4683-9EAC-889EEF8A51BE}" presName="parentText" presStyleLbl="node1" presStyleIdx="0" presStyleCnt="7">
        <dgm:presLayoutVars>
          <dgm:chMax val="0"/>
          <dgm:bulletEnabled val="1"/>
        </dgm:presLayoutVars>
      </dgm:prSet>
      <dgm:spPr/>
    </dgm:pt>
    <dgm:pt modelId="{16D6ABA0-9CFE-460A-87CF-CC67E51FD9B7}" type="pres">
      <dgm:prSet presAssocID="{A5C178B2-71B5-4754-AF0F-6664155CA6CF}" presName="spacer" presStyleCnt="0"/>
      <dgm:spPr/>
    </dgm:pt>
    <dgm:pt modelId="{343469E5-F2D4-47EF-BCD2-F09B57341717}" type="pres">
      <dgm:prSet presAssocID="{BE7EB87A-4843-49A7-B07F-5FDC6AA4FFB8}" presName="parentText" presStyleLbl="node1" presStyleIdx="1" presStyleCnt="7">
        <dgm:presLayoutVars>
          <dgm:chMax val="0"/>
          <dgm:bulletEnabled val="1"/>
        </dgm:presLayoutVars>
      </dgm:prSet>
      <dgm:spPr/>
    </dgm:pt>
    <dgm:pt modelId="{B4B77F8C-44F0-4AED-8C3E-65E8571FA437}" type="pres">
      <dgm:prSet presAssocID="{CD58ABC2-BB06-4266-AFFE-C634E6C92426}" presName="spacer" presStyleCnt="0"/>
      <dgm:spPr/>
    </dgm:pt>
    <dgm:pt modelId="{F51ADDE2-EDD2-43B3-812A-6A6625F99B62}" type="pres">
      <dgm:prSet presAssocID="{64C1F3F7-1842-46C9-B6EB-8E59DDC2B3A0}" presName="parentText" presStyleLbl="node1" presStyleIdx="2" presStyleCnt="7">
        <dgm:presLayoutVars>
          <dgm:chMax val="0"/>
          <dgm:bulletEnabled val="1"/>
        </dgm:presLayoutVars>
      </dgm:prSet>
      <dgm:spPr/>
    </dgm:pt>
    <dgm:pt modelId="{4DA87F9D-C92C-4AF2-B526-3CBF4F397912}" type="pres">
      <dgm:prSet presAssocID="{76A89A6D-DFF2-45C6-AB99-8FD46A3BA3FF}" presName="spacer" presStyleCnt="0"/>
      <dgm:spPr/>
    </dgm:pt>
    <dgm:pt modelId="{FD1DCB00-B5C9-4D5B-906B-256389027648}" type="pres">
      <dgm:prSet presAssocID="{D52A07B9-198B-49D6-A955-DBEB65D388DE}" presName="parentText" presStyleLbl="node1" presStyleIdx="3" presStyleCnt="7">
        <dgm:presLayoutVars>
          <dgm:chMax val="0"/>
          <dgm:bulletEnabled val="1"/>
        </dgm:presLayoutVars>
      </dgm:prSet>
      <dgm:spPr/>
    </dgm:pt>
    <dgm:pt modelId="{4FA67FD4-8BD1-4981-9A20-CB1AF42757EE}" type="pres">
      <dgm:prSet presAssocID="{5AA87F87-F93E-42FF-8D66-FD518363E1BA}" presName="spacer" presStyleCnt="0"/>
      <dgm:spPr/>
    </dgm:pt>
    <dgm:pt modelId="{4E3FC816-9FF1-4C3B-91FB-E0AB8EA6B5F7}" type="pres">
      <dgm:prSet presAssocID="{3FA0D772-45B4-4A15-A8DA-17CD9BDDFCF6}" presName="parentText" presStyleLbl="node1" presStyleIdx="4" presStyleCnt="7">
        <dgm:presLayoutVars>
          <dgm:chMax val="0"/>
          <dgm:bulletEnabled val="1"/>
        </dgm:presLayoutVars>
      </dgm:prSet>
      <dgm:spPr/>
    </dgm:pt>
    <dgm:pt modelId="{80AE41BA-F959-4AD0-92F8-A8FA82C661A4}" type="pres">
      <dgm:prSet presAssocID="{A3A4FA2D-1C83-4E96-BB25-B7DFCF6BAD17}" presName="spacer" presStyleCnt="0"/>
      <dgm:spPr/>
    </dgm:pt>
    <dgm:pt modelId="{EC1C3866-55E9-4022-BED2-E18AAD06155E}" type="pres">
      <dgm:prSet presAssocID="{B49B0947-4903-4B45-BC9B-6CBC43E49DC4}" presName="parentText" presStyleLbl="node1" presStyleIdx="5" presStyleCnt="7">
        <dgm:presLayoutVars>
          <dgm:chMax val="0"/>
          <dgm:bulletEnabled val="1"/>
        </dgm:presLayoutVars>
      </dgm:prSet>
      <dgm:spPr/>
    </dgm:pt>
    <dgm:pt modelId="{CDDD1CCD-A3E9-41CE-92BE-EC99866902CA}" type="pres">
      <dgm:prSet presAssocID="{7BB25177-82FD-44CB-97B3-15F7BDAB8DE4}" presName="spacer" presStyleCnt="0"/>
      <dgm:spPr/>
    </dgm:pt>
    <dgm:pt modelId="{8E35E4E9-750E-4C3F-A72E-5A49AFAA8B0B}" type="pres">
      <dgm:prSet presAssocID="{D4760CF7-8B0F-4F19-A6DE-16B4D1D8F96F}" presName="parentText" presStyleLbl="node1" presStyleIdx="6" presStyleCnt="7">
        <dgm:presLayoutVars>
          <dgm:chMax val="0"/>
          <dgm:bulletEnabled val="1"/>
        </dgm:presLayoutVars>
      </dgm:prSet>
      <dgm:spPr/>
    </dgm:pt>
  </dgm:ptLst>
  <dgm:cxnLst>
    <dgm:cxn modelId="{343DA706-D818-407B-A032-3B3FB2E7EEEA}" srcId="{D9371D79-182D-4F50-9E2B-C1C0FD876FDD}" destId="{64C1F3F7-1842-46C9-B6EB-8E59DDC2B3A0}" srcOrd="2" destOrd="0" parTransId="{959DB1C7-8E12-452D-B332-2CE97055638C}" sibTransId="{76A89A6D-DFF2-45C6-AB99-8FD46A3BA3FF}"/>
    <dgm:cxn modelId="{52C0732E-BCA8-4086-96B1-3F32E08DCDFE}" type="presOf" srcId="{D52A07B9-198B-49D6-A955-DBEB65D388DE}" destId="{FD1DCB00-B5C9-4D5B-906B-256389027648}" srcOrd="0" destOrd="0" presId="urn:microsoft.com/office/officeart/2005/8/layout/vList2"/>
    <dgm:cxn modelId="{A27A0C38-1665-4D6E-96A5-CC2C88A8543D}" type="presOf" srcId="{B49B0947-4903-4B45-BC9B-6CBC43E49DC4}" destId="{EC1C3866-55E9-4022-BED2-E18AAD06155E}" srcOrd="0" destOrd="0" presId="urn:microsoft.com/office/officeart/2005/8/layout/vList2"/>
    <dgm:cxn modelId="{B5246039-FE2B-4472-B375-82F95292C0DF}" type="presOf" srcId="{D4760CF7-8B0F-4F19-A6DE-16B4D1D8F96F}" destId="{8E35E4E9-750E-4C3F-A72E-5A49AFAA8B0B}" srcOrd="0" destOrd="0" presId="urn:microsoft.com/office/officeart/2005/8/layout/vList2"/>
    <dgm:cxn modelId="{17CF4A56-5460-4B7D-8A82-4D5BC0675443}" srcId="{D9371D79-182D-4F50-9E2B-C1C0FD876FDD}" destId="{D52A07B9-198B-49D6-A955-DBEB65D388DE}" srcOrd="3" destOrd="0" parTransId="{C9F52756-E71F-4F61-B11E-4DCF2440534C}" sibTransId="{5AA87F87-F93E-42FF-8D66-FD518363E1BA}"/>
    <dgm:cxn modelId="{B043C889-8721-44B6-9327-5B38D57E65D6}" srcId="{D9371D79-182D-4F50-9E2B-C1C0FD876FDD}" destId="{BE7EB87A-4843-49A7-B07F-5FDC6AA4FFB8}" srcOrd="1" destOrd="0" parTransId="{220CCA29-59FB-44C9-9451-16E45B750391}" sibTransId="{CD58ABC2-BB06-4266-AFFE-C634E6C92426}"/>
    <dgm:cxn modelId="{90480D97-8A97-42C3-9F18-5A35CFA104D3}" type="presOf" srcId="{D9371D79-182D-4F50-9E2B-C1C0FD876FDD}" destId="{82D54965-285D-4F38-B3CE-3296E021B993}" srcOrd="0" destOrd="0" presId="urn:microsoft.com/office/officeart/2005/8/layout/vList2"/>
    <dgm:cxn modelId="{31944099-2BDB-4F82-8DFE-8D264C972C9B}" type="presOf" srcId="{64C1F3F7-1842-46C9-B6EB-8E59DDC2B3A0}" destId="{F51ADDE2-EDD2-43B3-812A-6A6625F99B62}" srcOrd="0" destOrd="0" presId="urn:microsoft.com/office/officeart/2005/8/layout/vList2"/>
    <dgm:cxn modelId="{5C9E1C9C-1666-4D80-8D87-F981AB1CC239}" srcId="{D9371D79-182D-4F50-9E2B-C1C0FD876FDD}" destId="{B49B0947-4903-4B45-BC9B-6CBC43E49DC4}" srcOrd="5" destOrd="0" parTransId="{B6F49C51-1C9F-4DE2-AE33-1D34C797DBE2}" sibTransId="{7BB25177-82FD-44CB-97B3-15F7BDAB8DE4}"/>
    <dgm:cxn modelId="{45B0979C-ACC9-441C-A0A1-72CF71BE968E}" type="presOf" srcId="{662591CE-C2C5-4683-9EAC-889EEF8A51BE}" destId="{DB9D13F8-7D6B-478A-B57A-795855DF707C}" srcOrd="0" destOrd="0" presId="urn:microsoft.com/office/officeart/2005/8/layout/vList2"/>
    <dgm:cxn modelId="{66CF11A8-93CC-4CA1-B91A-06E705734BA1}" srcId="{D9371D79-182D-4F50-9E2B-C1C0FD876FDD}" destId="{3FA0D772-45B4-4A15-A8DA-17CD9BDDFCF6}" srcOrd="4" destOrd="0" parTransId="{948D75A0-1430-48E0-B13A-D669B118DBBD}" sibTransId="{A3A4FA2D-1C83-4E96-BB25-B7DFCF6BAD17}"/>
    <dgm:cxn modelId="{5D4AADB2-E713-42F0-9148-E5B9273F45D6}" type="presOf" srcId="{BE7EB87A-4843-49A7-B07F-5FDC6AA4FFB8}" destId="{343469E5-F2D4-47EF-BCD2-F09B57341717}" srcOrd="0" destOrd="0" presId="urn:microsoft.com/office/officeart/2005/8/layout/vList2"/>
    <dgm:cxn modelId="{0E0084D2-A7EE-4257-9C1C-90D06D207A2F}" srcId="{D9371D79-182D-4F50-9E2B-C1C0FD876FDD}" destId="{D4760CF7-8B0F-4F19-A6DE-16B4D1D8F96F}" srcOrd="6" destOrd="0" parTransId="{F2520561-FFAC-4801-B3CC-62AD17ABE1F4}" sibTransId="{7E90E573-1470-45B6-8134-816C14E2F8D8}"/>
    <dgm:cxn modelId="{B263B3D9-B87C-4322-9904-A30DB1ECB768}" srcId="{D9371D79-182D-4F50-9E2B-C1C0FD876FDD}" destId="{662591CE-C2C5-4683-9EAC-889EEF8A51BE}" srcOrd="0" destOrd="0" parTransId="{99702A6A-0888-4BF1-8F31-98B38A2080BC}" sibTransId="{A5C178B2-71B5-4754-AF0F-6664155CA6CF}"/>
    <dgm:cxn modelId="{62A674EB-A2F9-42F7-A1F6-F97A60EA4F91}" type="presOf" srcId="{3FA0D772-45B4-4A15-A8DA-17CD9BDDFCF6}" destId="{4E3FC816-9FF1-4C3B-91FB-E0AB8EA6B5F7}" srcOrd="0" destOrd="0" presId="urn:microsoft.com/office/officeart/2005/8/layout/vList2"/>
    <dgm:cxn modelId="{C2289FA1-56C0-4D24-8DAE-32F2E23BE49B}" type="presParOf" srcId="{82D54965-285D-4F38-B3CE-3296E021B993}" destId="{DB9D13F8-7D6B-478A-B57A-795855DF707C}" srcOrd="0" destOrd="0" presId="urn:microsoft.com/office/officeart/2005/8/layout/vList2"/>
    <dgm:cxn modelId="{899683BA-364A-4D36-94CB-F6EBE0CF06C2}" type="presParOf" srcId="{82D54965-285D-4F38-B3CE-3296E021B993}" destId="{16D6ABA0-9CFE-460A-87CF-CC67E51FD9B7}" srcOrd="1" destOrd="0" presId="urn:microsoft.com/office/officeart/2005/8/layout/vList2"/>
    <dgm:cxn modelId="{6B6C1994-387F-49B0-94A7-9F5528BD3D3A}" type="presParOf" srcId="{82D54965-285D-4F38-B3CE-3296E021B993}" destId="{343469E5-F2D4-47EF-BCD2-F09B57341717}" srcOrd="2" destOrd="0" presId="urn:microsoft.com/office/officeart/2005/8/layout/vList2"/>
    <dgm:cxn modelId="{9208A3E7-ADC7-4795-BDC8-35913E3DEADF}" type="presParOf" srcId="{82D54965-285D-4F38-B3CE-3296E021B993}" destId="{B4B77F8C-44F0-4AED-8C3E-65E8571FA437}" srcOrd="3" destOrd="0" presId="urn:microsoft.com/office/officeart/2005/8/layout/vList2"/>
    <dgm:cxn modelId="{04BC6F78-EDB7-43C0-9B57-C02589C035C5}" type="presParOf" srcId="{82D54965-285D-4F38-B3CE-3296E021B993}" destId="{F51ADDE2-EDD2-43B3-812A-6A6625F99B62}" srcOrd="4" destOrd="0" presId="urn:microsoft.com/office/officeart/2005/8/layout/vList2"/>
    <dgm:cxn modelId="{214AA034-5144-468B-96E3-A65254F5A838}" type="presParOf" srcId="{82D54965-285D-4F38-B3CE-3296E021B993}" destId="{4DA87F9D-C92C-4AF2-B526-3CBF4F397912}" srcOrd="5" destOrd="0" presId="urn:microsoft.com/office/officeart/2005/8/layout/vList2"/>
    <dgm:cxn modelId="{617B1132-D4D1-41A6-9C0E-BD63C2285473}" type="presParOf" srcId="{82D54965-285D-4F38-B3CE-3296E021B993}" destId="{FD1DCB00-B5C9-4D5B-906B-256389027648}" srcOrd="6" destOrd="0" presId="urn:microsoft.com/office/officeart/2005/8/layout/vList2"/>
    <dgm:cxn modelId="{0A3FBC3A-E06B-460A-9BCF-B283E7D08403}" type="presParOf" srcId="{82D54965-285D-4F38-B3CE-3296E021B993}" destId="{4FA67FD4-8BD1-4981-9A20-CB1AF42757EE}" srcOrd="7" destOrd="0" presId="urn:microsoft.com/office/officeart/2005/8/layout/vList2"/>
    <dgm:cxn modelId="{771DC30A-3D63-4884-8A01-EA7F36F6C875}" type="presParOf" srcId="{82D54965-285D-4F38-B3CE-3296E021B993}" destId="{4E3FC816-9FF1-4C3B-91FB-E0AB8EA6B5F7}" srcOrd="8" destOrd="0" presId="urn:microsoft.com/office/officeart/2005/8/layout/vList2"/>
    <dgm:cxn modelId="{D1F10CE5-6AA9-4A0F-81D8-7405D3098683}" type="presParOf" srcId="{82D54965-285D-4F38-B3CE-3296E021B993}" destId="{80AE41BA-F959-4AD0-92F8-A8FA82C661A4}" srcOrd="9" destOrd="0" presId="urn:microsoft.com/office/officeart/2005/8/layout/vList2"/>
    <dgm:cxn modelId="{31035316-F940-4C36-967A-27A47AF19948}" type="presParOf" srcId="{82D54965-285D-4F38-B3CE-3296E021B993}" destId="{EC1C3866-55E9-4022-BED2-E18AAD06155E}" srcOrd="10" destOrd="0" presId="urn:microsoft.com/office/officeart/2005/8/layout/vList2"/>
    <dgm:cxn modelId="{672B8470-3753-4B93-B4C8-B188DCA0A690}" type="presParOf" srcId="{82D54965-285D-4F38-B3CE-3296E021B993}" destId="{CDDD1CCD-A3E9-41CE-92BE-EC99866902CA}" srcOrd="11" destOrd="0" presId="urn:microsoft.com/office/officeart/2005/8/layout/vList2"/>
    <dgm:cxn modelId="{BFCFC796-8992-41B5-81D1-9BCF7DC89B13}" type="presParOf" srcId="{82D54965-285D-4F38-B3CE-3296E021B993}" destId="{8E35E4E9-750E-4C3F-A72E-5A49AFAA8B0B}" srcOrd="1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E6965744-1523-4C90-A809-5E260F6DA3B6}" type="doc">
      <dgm:prSet loTypeId="urn:microsoft.com/office/officeart/2005/8/layout/vList2" loCatId="list" qsTypeId="urn:microsoft.com/office/officeart/2005/8/quickstyle/simple4" qsCatId="simple" csTypeId="urn:microsoft.com/office/officeart/2005/8/colors/colorful2" csCatId="colorful"/>
      <dgm:spPr/>
      <dgm:t>
        <a:bodyPr/>
        <a:lstStyle/>
        <a:p>
          <a:endParaRPr lang="en-US"/>
        </a:p>
      </dgm:t>
    </dgm:pt>
    <dgm:pt modelId="{1DF4678D-9AE1-4F01-82C0-D63102CB6F23}">
      <dgm:prSet/>
      <dgm:spPr/>
      <dgm:t>
        <a:bodyPr/>
        <a:lstStyle/>
        <a:p>
          <a:r>
            <a:rPr lang="it-IT"/>
            <a:t>Fare rileggere l’articolo?</a:t>
          </a:r>
          <a:endParaRPr lang="en-US"/>
        </a:p>
      </dgm:t>
    </dgm:pt>
    <dgm:pt modelId="{B9CA32B8-46B4-4C04-B685-4536101916C0}" type="parTrans" cxnId="{12E216B6-72F2-4E44-B3CD-41AA12B0E503}">
      <dgm:prSet/>
      <dgm:spPr/>
      <dgm:t>
        <a:bodyPr/>
        <a:lstStyle/>
        <a:p>
          <a:endParaRPr lang="en-US"/>
        </a:p>
      </dgm:t>
    </dgm:pt>
    <dgm:pt modelId="{DFB00517-84DB-46CB-BC6F-D128266412DD}" type="sibTrans" cxnId="{12E216B6-72F2-4E44-B3CD-41AA12B0E503}">
      <dgm:prSet/>
      <dgm:spPr/>
      <dgm:t>
        <a:bodyPr/>
        <a:lstStyle/>
        <a:p>
          <a:endParaRPr lang="en-US"/>
        </a:p>
      </dgm:t>
    </dgm:pt>
    <dgm:pt modelId="{09D1408F-D0D5-4F07-B5FB-DF99035F94C6}">
      <dgm:prSet/>
      <dgm:spPr/>
      <dgm:t>
        <a:bodyPr/>
        <a:lstStyle/>
        <a:p>
          <a:r>
            <a:rPr lang="it-IT"/>
            <a:t>Quali correzioni accettare?</a:t>
          </a:r>
          <a:endParaRPr lang="en-US"/>
        </a:p>
      </dgm:t>
    </dgm:pt>
    <dgm:pt modelId="{467138D6-C836-4F28-BF7B-5EFF9BC71180}" type="parTrans" cxnId="{44583156-F3AE-4A37-9E12-BB33D87A543F}">
      <dgm:prSet/>
      <dgm:spPr/>
      <dgm:t>
        <a:bodyPr/>
        <a:lstStyle/>
        <a:p>
          <a:endParaRPr lang="en-US"/>
        </a:p>
      </dgm:t>
    </dgm:pt>
    <dgm:pt modelId="{6CEBA573-7622-40F9-8FA8-003005C12949}" type="sibTrans" cxnId="{44583156-F3AE-4A37-9E12-BB33D87A543F}">
      <dgm:prSet/>
      <dgm:spPr/>
      <dgm:t>
        <a:bodyPr/>
        <a:lstStyle/>
        <a:p>
          <a:endParaRPr lang="en-US"/>
        </a:p>
      </dgm:t>
    </dgm:pt>
    <dgm:pt modelId="{AB989853-862F-42E1-BD6E-7FE2915E3741}">
      <dgm:prSet/>
      <dgm:spPr/>
      <dgm:t>
        <a:bodyPr/>
        <a:lstStyle/>
        <a:p>
          <a:r>
            <a:rPr lang="it-IT"/>
            <a:t>Gli interventi della redazione</a:t>
          </a:r>
          <a:endParaRPr lang="en-US"/>
        </a:p>
      </dgm:t>
    </dgm:pt>
    <dgm:pt modelId="{F64ADE8E-FF31-4882-B923-9AA7BAFE11CA}" type="parTrans" cxnId="{F988B774-F025-4528-9D3A-6C8CD60A2F90}">
      <dgm:prSet/>
      <dgm:spPr/>
      <dgm:t>
        <a:bodyPr/>
        <a:lstStyle/>
        <a:p>
          <a:endParaRPr lang="en-US"/>
        </a:p>
      </dgm:t>
    </dgm:pt>
    <dgm:pt modelId="{B3C880F5-0D87-45A1-8CF1-8FF259D4EDA6}" type="sibTrans" cxnId="{F988B774-F025-4528-9D3A-6C8CD60A2F90}">
      <dgm:prSet/>
      <dgm:spPr/>
      <dgm:t>
        <a:bodyPr/>
        <a:lstStyle/>
        <a:p>
          <a:endParaRPr lang="en-US"/>
        </a:p>
      </dgm:t>
    </dgm:pt>
    <dgm:pt modelId="{E07F6378-A78F-4C26-9674-E6035DFB8B40}" type="pres">
      <dgm:prSet presAssocID="{E6965744-1523-4C90-A809-5E260F6DA3B6}" presName="linear" presStyleCnt="0">
        <dgm:presLayoutVars>
          <dgm:animLvl val="lvl"/>
          <dgm:resizeHandles val="exact"/>
        </dgm:presLayoutVars>
      </dgm:prSet>
      <dgm:spPr/>
    </dgm:pt>
    <dgm:pt modelId="{58BA94B6-7683-4C3E-AF3E-8661B57D9839}" type="pres">
      <dgm:prSet presAssocID="{1DF4678D-9AE1-4F01-82C0-D63102CB6F23}" presName="parentText" presStyleLbl="node1" presStyleIdx="0" presStyleCnt="3">
        <dgm:presLayoutVars>
          <dgm:chMax val="0"/>
          <dgm:bulletEnabled val="1"/>
        </dgm:presLayoutVars>
      </dgm:prSet>
      <dgm:spPr/>
    </dgm:pt>
    <dgm:pt modelId="{0955F0C4-26E9-4DF2-9C34-18BB7C2BC8CD}" type="pres">
      <dgm:prSet presAssocID="{DFB00517-84DB-46CB-BC6F-D128266412DD}" presName="spacer" presStyleCnt="0"/>
      <dgm:spPr/>
    </dgm:pt>
    <dgm:pt modelId="{727E54D5-8E39-4B33-BDA4-CD34CD0707BA}" type="pres">
      <dgm:prSet presAssocID="{09D1408F-D0D5-4F07-B5FB-DF99035F94C6}" presName="parentText" presStyleLbl="node1" presStyleIdx="1" presStyleCnt="3">
        <dgm:presLayoutVars>
          <dgm:chMax val="0"/>
          <dgm:bulletEnabled val="1"/>
        </dgm:presLayoutVars>
      </dgm:prSet>
      <dgm:spPr/>
    </dgm:pt>
    <dgm:pt modelId="{56B85D2A-7C2F-47F4-B8BB-790FEDB31982}" type="pres">
      <dgm:prSet presAssocID="{6CEBA573-7622-40F9-8FA8-003005C12949}" presName="spacer" presStyleCnt="0"/>
      <dgm:spPr/>
    </dgm:pt>
    <dgm:pt modelId="{277636B7-68B3-4A44-B4FE-E60B19541DE1}" type="pres">
      <dgm:prSet presAssocID="{AB989853-862F-42E1-BD6E-7FE2915E3741}" presName="parentText" presStyleLbl="node1" presStyleIdx="2" presStyleCnt="3">
        <dgm:presLayoutVars>
          <dgm:chMax val="0"/>
          <dgm:bulletEnabled val="1"/>
        </dgm:presLayoutVars>
      </dgm:prSet>
      <dgm:spPr/>
    </dgm:pt>
  </dgm:ptLst>
  <dgm:cxnLst>
    <dgm:cxn modelId="{3D2FBF15-A60F-4CAB-83FB-8DAA7D26FA90}" type="presOf" srcId="{1DF4678D-9AE1-4F01-82C0-D63102CB6F23}" destId="{58BA94B6-7683-4C3E-AF3E-8661B57D9839}" srcOrd="0" destOrd="0" presId="urn:microsoft.com/office/officeart/2005/8/layout/vList2"/>
    <dgm:cxn modelId="{2A30FB42-1E0C-4C90-8D91-32777AD39177}" type="presOf" srcId="{E6965744-1523-4C90-A809-5E260F6DA3B6}" destId="{E07F6378-A78F-4C26-9674-E6035DFB8B40}" srcOrd="0" destOrd="0" presId="urn:microsoft.com/office/officeart/2005/8/layout/vList2"/>
    <dgm:cxn modelId="{F988B774-F025-4528-9D3A-6C8CD60A2F90}" srcId="{E6965744-1523-4C90-A809-5E260F6DA3B6}" destId="{AB989853-862F-42E1-BD6E-7FE2915E3741}" srcOrd="2" destOrd="0" parTransId="{F64ADE8E-FF31-4882-B923-9AA7BAFE11CA}" sibTransId="{B3C880F5-0D87-45A1-8CF1-8FF259D4EDA6}"/>
    <dgm:cxn modelId="{44583156-F3AE-4A37-9E12-BB33D87A543F}" srcId="{E6965744-1523-4C90-A809-5E260F6DA3B6}" destId="{09D1408F-D0D5-4F07-B5FB-DF99035F94C6}" srcOrd="1" destOrd="0" parTransId="{467138D6-C836-4F28-BF7B-5EFF9BC71180}" sibTransId="{6CEBA573-7622-40F9-8FA8-003005C12949}"/>
    <dgm:cxn modelId="{E123A38B-D20B-4B73-9DA2-381738B4B483}" type="presOf" srcId="{AB989853-862F-42E1-BD6E-7FE2915E3741}" destId="{277636B7-68B3-4A44-B4FE-E60B19541DE1}" srcOrd="0" destOrd="0" presId="urn:microsoft.com/office/officeart/2005/8/layout/vList2"/>
    <dgm:cxn modelId="{12E216B6-72F2-4E44-B3CD-41AA12B0E503}" srcId="{E6965744-1523-4C90-A809-5E260F6DA3B6}" destId="{1DF4678D-9AE1-4F01-82C0-D63102CB6F23}" srcOrd="0" destOrd="0" parTransId="{B9CA32B8-46B4-4C04-B685-4536101916C0}" sibTransId="{DFB00517-84DB-46CB-BC6F-D128266412DD}"/>
    <dgm:cxn modelId="{BAE06CC9-FD69-40B4-A0C2-F0267F585AEA}" type="presOf" srcId="{09D1408F-D0D5-4F07-B5FB-DF99035F94C6}" destId="{727E54D5-8E39-4B33-BDA4-CD34CD0707BA}" srcOrd="0" destOrd="0" presId="urn:microsoft.com/office/officeart/2005/8/layout/vList2"/>
    <dgm:cxn modelId="{0A2166E9-4EE1-440B-BD95-3093BC160F16}" type="presParOf" srcId="{E07F6378-A78F-4C26-9674-E6035DFB8B40}" destId="{58BA94B6-7683-4C3E-AF3E-8661B57D9839}" srcOrd="0" destOrd="0" presId="urn:microsoft.com/office/officeart/2005/8/layout/vList2"/>
    <dgm:cxn modelId="{E3A34FCA-0956-45B4-A054-6CFB234889E5}" type="presParOf" srcId="{E07F6378-A78F-4C26-9674-E6035DFB8B40}" destId="{0955F0C4-26E9-4DF2-9C34-18BB7C2BC8CD}" srcOrd="1" destOrd="0" presId="urn:microsoft.com/office/officeart/2005/8/layout/vList2"/>
    <dgm:cxn modelId="{45C4008C-CDBA-46D4-823C-2B0FC3EA3F9E}" type="presParOf" srcId="{E07F6378-A78F-4C26-9674-E6035DFB8B40}" destId="{727E54D5-8E39-4B33-BDA4-CD34CD0707BA}" srcOrd="2" destOrd="0" presId="urn:microsoft.com/office/officeart/2005/8/layout/vList2"/>
    <dgm:cxn modelId="{4FA7E21B-5218-43E0-8ADA-CD973A3902F2}" type="presParOf" srcId="{E07F6378-A78F-4C26-9674-E6035DFB8B40}" destId="{56B85D2A-7C2F-47F4-B8BB-790FEDB31982}" srcOrd="3" destOrd="0" presId="urn:microsoft.com/office/officeart/2005/8/layout/vList2"/>
    <dgm:cxn modelId="{725C9E99-D978-4BDB-BFEE-3E935B87EFCF}" type="presParOf" srcId="{E07F6378-A78F-4C26-9674-E6035DFB8B40}" destId="{277636B7-68B3-4A44-B4FE-E60B19541DE1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5C69A1B-9DBD-4E08-BE83-2C296FFD9C26}">
      <dsp:nvSpPr>
        <dsp:cNvPr id="0" name=""/>
        <dsp:cNvSpPr/>
      </dsp:nvSpPr>
      <dsp:spPr>
        <a:xfrm>
          <a:off x="0" y="100241"/>
          <a:ext cx="5135958" cy="676260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96000"/>
                <a:lumMod val="104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8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2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700" kern="1200"/>
            <a:t>Per capire meglio, approfondire, contestualizzare</a:t>
          </a:r>
          <a:endParaRPr lang="en-US" sz="1700" kern="1200"/>
        </a:p>
      </dsp:txBody>
      <dsp:txXfrm>
        <a:off x="33012" y="133253"/>
        <a:ext cx="5069934" cy="610236"/>
      </dsp:txXfrm>
    </dsp:sp>
    <dsp:sp modelId="{4E53FE2C-3CBA-4D2C-8DC9-FA36D396A87D}">
      <dsp:nvSpPr>
        <dsp:cNvPr id="0" name=""/>
        <dsp:cNvSpPr/>
      </dsp:nvSpPr>
      <dsp:spPr>
        <a:xfrm>
          <a:off x="0" y="825461"/>
          <a:ext cx="5135958" cy="676260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96000"/>
                <a:lumMod val="104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8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2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700" kern="1200"/>
            <a:t>Per avere un’auctoritas che sostenga il taglio dell’articolo</a:t>
          </a:r>
          <a:endParaRPr lang="en-US" sz="1700" kern="1200"/>
        </a:p>
      </dsp:txBody>
      <dsp:txXfrm>
        <a:off x="33012" y="858473"/>
        <a:ext cx="5069934" cy="610236"/>
      </dsp:txXfrm>
    </dsp:sp>
    <dsp:sp modelId="{52A0A503-8435-46BE-9681-64B83B809D91}">
      <dsp:nvSpPr>
        <dsp:cNvPr id="0" name=""/>
        <dsp:cNvSpPr/>
      </dsp:nvSpPr>
      <dsp:spPr>
        <a:xfrm>
          <a:off x="0" y="1550681"/>
          <a:ext cx="5135958" cy="676260"/>
        </a:xfrm>
        <a:prstGeom prst="round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96000"/>
                <a:lumMod val="104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8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2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700" kern="1200"/>
            <a:t>Virgolettati - apertura</a:t>
          </a:r>
          <a:endParaRPr lang="en-US" sz="1700" kern="1200"/>
        </a:p>
      </dsp:txBody>
      <dsp:txXfrm>
        <a:off x="33012" y="1583693"/>
        <a:ext cx="5069934" cy="610236"/>
      </dsp:txXfrm>
    </dsp:sp>
    <dsp:sp modelId="{98D58792-19B4-4B7C-B5AB-CA32C6C601B5}">
      <dsp:nvSpPr>
        <dsp:cNvPr id="0" name=""/>
        <dsp:cNvSpPr/>
      </dsp:nvSpPr>
      <dsp:spPr>
        <a:xfrm>
          <a:off x="0" y="2275901"/>
          <a:ext cx="5135958" cy="676260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96000"/>
                <a:lumMod val="104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8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2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700" kern="1200"/>
            <a:t>Q&amp;A – spalla o pezzo portante</a:t>
          </a:r>
          <a:endParaRPr lang="en-US" sz="1700" kern="1200"/>
        </a:p>
      </dsp:txBody>
      <dsp:txXfrm>
        <a:off x="33012" y="2308913"/>
        <a:ext cx="5069934" cy="610236"/>
      </dsp:txXfrm>
    </dsp:sp>
    <dsp:sp modelId="{FD0D7F2A-13F9-42FC-83CA-EAE4A17A30C4}">
      <dsp:nvSpPr>
        <dsp:cNvPr id="0" name=""/>
        <dsp:cNvSpPr/>
      </dsp:nvSpPr>
      <dsp:spPr>
        <a:xfrm>
          <a:off x="0" y="3001121"/>
          <a:ext cx="5135958" cy="676260"/>
        </a:xfrm>
        <a:prstGeom prst="round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96000"/>
                <a:lumMod val="104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98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2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700" kern="1200"/>
            <a:t>A seconda dei casi, possiamo utilizzare dal 10 al 90 per cento di ciò che ci viene detto</a:t>
          </a:r>
          <a:endParaRPr lang="en-US" sz="1700" kern="1200"/>
        </a:p>
      </dsp:txBody>
      <dsp:txXfrm>
        <a:off x="33012" y="3034133"/>
        <a:ext cx="5069934" cy="61023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9594355-1C79-4538-AD18-F98E3C433C9F}">
      <dsp:nvSpPr>
        <dsp:cNvPr id="0" name=""/>
        <dsp:cNvSpPr/>
      </dsp:nvSpPr>
      <dsp:spPr>
        <a:xfrm>
          <a:off x="0" y="12893"/>
          <a:ext cx="5359400" cy="913678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2300" kern="1200"/>
            <a:t>Esperto vs nome famoso</a:t>
          </a:r>
          <a:endParaRPr lang="en-US" sz="2300" kern="1200"/>
        </a:p>
      </dsp:txBody>
      <dsp:txXfrm>
        <a:off x="44602" y="57495"/>
        <a:ext cx="5270196" cy="824474"/>
      </dsp:txXfrm>
    </dsp:sp>
    <dsp:sp modelId="{7B25DD20-209D-4FDA-BF58-CB47B97420FE}">
      <dsp:nvSpPr>
        <dsp:cNvPr id="0" name=""/>
        <dsp:cNvSpPr/>
      </dsp:nvSpPr>
      <dsp:spPr>
        <a:xfrm>
          <a:off x="0" y="992812"/>
          <a:ext cx="5359400" cy="913678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2300" kern="1200" dirty="0"/>
            <a:t>Giovane, donna vs autorevole </a:t>
          </a:r>
          <a:endParaRPr lang="en-US" sz="2300" kern="1200" dirty="0"/>
        </a:p>
      </dsp:txBody>
      <dsp:txXfrm>
        <a:off x="44602" y="1037414"/>
        <a:ext cx="5270196" cy="824474"/>
      </dsp:txXfrm>
    </dsp:sp>
    <dsp:sp modelId="{01915ABC-7843-48DD-8026-575724533AD8}">
      <dsp:nvSpPr>
        <dsp:cNvPr id="0" name=""/>
        <dsp:cNvSpPr/>
      </dsp:nvSpPr>
      <dsp:spPr>
        <a:xfrm>
          <a:off x="0" y="1972731"/>
          <a:ext cx="5359400" cy="913678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2300" kern="1200"/>
            <a:t>Comunicatore esperto vs comunicatore inesperto</a:t>
          </a:r>
          <a:endParaRPr lang="en-US" sz="2300" kern="1200"/>
        </a:p>
      </dsp:txBody>
      <dsp:txXfrm>
        <a:off x="44602" y="2017333"/>
        <a:ext cx="5270196" cy="824474"/>
      </dsp:txXfrm>
    </dsp:sp>
    <dsp:sp modelId="{7C4FAA76-98D4-48D5-ABB4-4500E17DDE91}">
      <dsp:nvSpPr>
        <dsp:cNvPr id="0" name=""/>
        <dsp:cNvSpPr/>
      </dsp:nvSpPr>
      <dsp:spPr>
        <a:xfrm>
          <a:off x="0" y="2952649"/>
          <a:ext cx="5359400" cy="913678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2300" kern="1200" dirty="0"/>
            <a:t>Il piano B (ovvero avere delle alternative)</a:t>
          </a:r>
          <a:endParaRPr lang="en-US" sz="2300" kern="1200" dirty="0"/>
        </a:p>
      </dsp:txBody>
      <dsp:txXfrm>
        <a:off x="44602" y="2997251"/>
        <a:ext cx="5270196" cy="824474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E907923-30BA-4153-BF71-36C77286A893}">
      <dsp:nvSpPr>
        <dsp:cNvPr id="0" name=""/>
        <dsp:cNvSpPr/>
      </dsp:nvSpPr>
      <dsp:spPr>
        <a:xfrm rot="16200000">
          <a:off x="575" y="187910"/>
          <a:ext cx="3278120" cy="3278120"/>
        </a:xfrm>
        <a:prstGeom prst="downArrow">
          <a:avLst>
            <a:gd name="adj1" fmla="val 50000"/>
            <a:gd name="adj2" fmla="val 35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800" kern="1200"/>
            <a:t>Personaggio che fa notizia (allora importa poco quel che ci dice, qualunque cosa va bene)</a:t>
          </a:r>
          <a:endParaRPr lang="en-US" sz="1800" kern="1200"/>
        </a:p>
      </dsp:txBody>
      <dsp:txXfrm rot="5400000">
        <a:off x="576" y="1007439"/>
        <a:ext cx="2704449" cy="1639060"/>
      </dsp:txXfrm>
    </dsp:sp>
    <dsp:sp modelId="{CA6F605E-D0FF-49ED-9AC5-E64FA825F0D8}">
      <dsp:nvSpPr>
        <dsp:cNvPr id="0" name=""/>
        <dsp:cNvSpPr/>
      </dsp:nvSpPr>
      <dsp:spPr>
        <a:xfrm rot="5400000">
          <a:off x="3461856" y="187910"/>
          <a:ext cx="3278120" cy="3278120"/>
        </a:xfrm>
        <a:prstGeom prst="downArrow">
          <a:avLst>
            <a:gd name="adj1" fmla="val 50000"/>
            <a:gd name="adj2" fmla="val 35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800" kern="1200"/>
            <a:t>Personaggio che “deve” dire cose che a noi interessano</a:t>
          </a:r>
          <a:endParaRPr lang="en-US" sz="1800" kern="1200"/>
        </a:p>
      </dsp:txBody>
      <dsp:txXfrm rot="-5400000">
        <a:off x="4035528" y="1007440"/>
        <a:ext cx="2704449" cy="163906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AE1DC59-923C-40CA-B422-246B5849676C}">
      <dsp:nvSpPr>
        <dsp:cNvPr id="0" name=""/>
        <dsp:cNvSpPr/>
      </dsp:nvSpPr>
      <dsp:spPr>
        <a:xfrm>
          <a:off x="26465" y="631026"/>
          <a:ext cx="885358" cy="885358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7C59816-24E8-4794-BF6B-FEC6DCC24534}">
      <dsp:nvSpPr>
        <dsp:cNvPr id="0" name=""/>
        <dsp:cNvSpPr/>
      </dsp:nvSpPr>
      <dsp:spPr>
        <a:xfrm>
          <a:off x="212391" y="816952"/>
          <a:ext cx="513508" cy="513508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5875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FCBDA48-2747-4D74-919C-79A963A74553}">
      <dsp:nvSpPr>
        <dsp:cNvPr id="0" name=""/>
        <dsp:cNvSpPr/>
      </dsp:nvSpPr>
      <dsp:spPr>
        <a:xfrm>
          <a:off x="1101544" y="631026"/>
          <a:ext cx="2086917" cy="88535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500" kern="1200"/>
            <a:t>Prepararsi le domande o prepararsi l’argomento?</a:t>
          </a:r>
          <a:endParaRPr lang="en-US" sz="1500" kern="1200"/>
        </a:p>
      </dsp:txBody>
      <dsp:txXfrm>
        <a:off x="1101544" y="631026"/>
        <a:ext cx="2086917" cy="885358"/>
      </dsp:txXfrm>
    </dsp:sp>
    <dsp:sp modelId="{9D4C1270-5386-476A-8EFA-39812964B2CA}">
      <dsp:nvSpPr>
        <dsp:cNvPr id="0" name=""/>
        <dsp:cNvSpPr/>
      </dsp:nvSpPr>
      <dsp:spPr>
        <a:xfrm>
          <a:off x="3552091" y="631026"/>
          <a:ext cx="885358" cy="885358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C874151-F852-4EC3-AEED-B0D03322BC5F}">
      <dsp:nvSpPr>
        <dsp:cNvPr id="0" name=""/>
        <dsp:cNvSpPr/>
      </dsp:nvSpPr>
      <dsp:spPr>
        <a:xfrm>
          <a:off x="3738016" y="816952"/>
          <a:ext cx="513508" cy="513508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5875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9842507-6CAB-409B-B8DE-49FD31B3854E}">
      <dsp:nvSpPr>
        <dsp:cNvPr id="0" name=""/>
        <dsp:cNvSpPr/>
      </dsp:nvSpPr>
      <dsp:spPr>
        <a:xfrm>
          <a:off x="4627169" y="631026"/>
          <a:ext cx="2086917" cy="88535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500" kern="1200"/>
            <a:t>Registrare o prendere appunti?</a:t>
          </a:r>
          <a:endParaRPr lang="en-US" sz="1500" kern="1200"/>
        </a:p>
      </dsp:txBody>
      <dsp:txXfrm>
        <a:off x="4627169" y="631026"/>
        <a:ext cx="2086917" cy="885358"/>
      </dsp:txXfrm>
    </dsp:sp>
    <dsp:sp modelId="{12CC02E7-E902-4E33-B4CC-73C8EE2E4597}">
      <dsp:nvSpPr>
        <dsp:cNvPr id="0" name=""/>
        <dsp:cNvSpPr/>
      </dsp:nvSpPr>
      <dsp:spPr>
        <a:xfrm>
          <a:off x="26465" y="2137555"/>
          <a:ext cx="885358" cy="885358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7728868-D26D-45B2-8A33-360B3D262FE3}">
      <dsp:nvSpPr>
        <dsp:cNvPr id="0" name=""/>
        <dsp:cNvSpPr/>
      </dsp:nvSpPr>
      <dsp:spPr>
        <a:xfrm>
          <a:off x="212391" y="2323480"/>
          <a:ext cx="513508" cy="513508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5875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CD4A8F4-A345-4B48-841D-CC811C07CCAA}">
      <dsp:nvSpPr>
        <dsp:cNvPr id="0" name=""/>
        <dsp:cNvSpPr/>
      </dsp:nvSpPr>
      <dsp:spPr>
        <a:xfrm>
          <a:off x="1101544" y="2137555"/>
          <a:ext cx="2086917" cy="88535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500" kern="1200" dirty="0"/>
            <a:t>Sbobinare o trascrivere con AI?</a:t>
          </a:r>
          <a:endParaRPr lang="en-US" sz="1500" kern="1200" dirty="0"/>
        </a:p>
      </dsp:txBody>
      <dsp:txXfrm>
        <a:off x="1101544" y="2137555"/>
        <a:ext cx="2086917" cy="885358"/>
      </dsp:txXfrm>
    </dsp:sp>
    <dsp:sp modelId="{D1FC5241-F73D-4E52-B8A7-A6E2D4E085B4}">
      <dsp:nvSpPr>
        <dsp:cNvPr id="0" name=""/>
        <dsp:cNvSpPr/>
      </dsp:nvSpPr>
      <dsp:spPr>
        <a:xfrm>
          <a:off x="3552091" y="2137555"/>
          <a:ext cx="885358" cy="885358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BA4F506-3830-4662-B45E-C8DD91CBA7C1}">
      <dsp:nvSpPr>
        <dsp:cNvPr id="0" name=""/>
        <dsp:cNvSpPr/>
      </dsp:nvSpPr>
      <dsp:spPr>
        <a:xfrm>
          <a:off x="3738016" y="2323480"/>
          <a:ext cx="513508" cy="513508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5875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C456488-DAE1-46CA-8855-EF16FF38FD42}">
      <dsp:nvSpPr>
        <dsp:cNvPr id="0" name=""/>
        <dsp:cNvSpPr/>
      </dsp:nvSpPr>
      <dsp:spPr>
        <a:xfrm>
          <a:off x="4627169" y="2137555"/>
          <a:ext cx="2086917" cy="88535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500" kern="1200" dirty="0"/>
            <a:t>Quale interazione? </a:t>
          </a:r>
          <a:endParaRPr lang="en-US" sz="1500" kern="1200" dirty="0"/>
        </a:p>
      </dsp:txBody>
      <dsp:txXfrm>
        <a:off x="4627169" y="2137555"/>
        <a:ext cx="2086917" cy="885358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4C2F4B5-C1E3-4711-AAD1-AC7A16D44EAA}">
      <dsp:nvSpPr>
        <dsp:cNvPr id="0" name=""/>
        <dsp:cNvSpPr/>
      </dsp:nvSpPr>
      <dsp:spPr>
        <a:xfrm>
          <a:off x="0" y="642"/>
          <a:ext cx="5124159" cy="1503855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45803A7-BDCA-46EF-BA39-9B330E4653DC}">
      <dsp:nvSpPr>
        <dsp:cNvPr id="0" name=""/>
        <dsp:cNvSpPr/>
      </dsp:nvSpPr>
      <dsp:spPr>
        <a:xfrm>
          <a:off x="454916" y="339010"/>
          <a:ext cx="827120" cy="827120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5875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5D043B4-3B2E-468F-9C44-881F95768605}">
      <dsp:nvSpPr>
        <dsp:cNvPr id="0" name=""/>
        <dsp:cNvSpPr/>
      </dsp:nvSpPr>
      <dsp:spPr>
        <a:xfrm>
          <a:off x="1736952" y="642"/>
          <a:ext cx="3387206" cy="150385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9158" tIns="159158" rIns="159158" bIns="159158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400" kern="1200"/>
            <a:t>Q&amp;A o virgolettati?</a:t>
          </a:r>
          <a:endParaRPr lang="en-US" sz="1400" kern="1200"/>
        </a:p>
      </dsp:txBody>
      <dsp:txXfrm>
        <a:off x="1736952" y="642"/>
        <a:ext cx="3387206" cy="1503855"/>
      </dsp:txXfrm>
    </dsp:sp>
    <dsp:sp modelId="{8D19890A-A9E5-4196-BF87-E63C2B855A54}">
      <dsp:nvSpPr>
        <dsp:cNvPr id="0" name=""/>
        <dsp:cNvSpPr/>
      </dsp:nvSpPr>
      <dsp:spPr>
        <a:xfrm>
          <a:off x="0" y="1880461"/>
          <a:ext cx="5124159" cy="1503855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94E6E4C-1C64-491A-8701-20D58148AED5}">
      <dsp:nvSpPr>
        <dsp:cNvPr id="0" name=""/>
        <dsp:cNvSpPr/>
      </dsp:nvSpPr>
      <dsp:spPr>
        <a:xfrm>
          <a:off x="454916" y="2218829"/>
          <a:ext cx="827120" cy="827120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5875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B6BAA4A-0728-434A-8825-BA05EDCC3C8E}">
      <dsp:nvSpPr>
        <dsp:cNvPr id="0" name=""/>
        <dsp:cNvSpPr/>
      </dsp:nvSpPr>
      <dsp:spPr>
        <a:xfrm>
          <a:off x="1736952" y="1880461"/>
          <a:ext cx="3387206" cy="150385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9158" tIns="159158" rIns="159158" bIns="159158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400" kern="1200"/>
            <a:t>Le risposte </a:t>
          </a:r>
          <a:br>
            <a:rPr lang="it-IT" sz="1400" kern="1200"/>
          </a:br>
          <a:r>
            <a:rPr lang="it-IT" sz="1400" kern="1200"/>
            <a:t>- Cosa mettere nei virgolettati</a:t>
          </a:r>
          <a:br>
            <a:rPr lang="it-IT" sz="1400" kern="1200"/>
          </a:br>
          <a:r>
            <a:rPr lang="it-IT" sz="1400" kern="1200"/>
            <a:t>- Come tradurre dall’inglese (o altre lingue)</a:t>
          </a:r>
          <a:br>
            <a:rPr lang="it-IT" sz="1400" kern="1200"/>
          </a:br>
          <a:r>
            <a:rPr lang="it-IT" sz="1400" kern="1200"/>
            <a:t>- Rispettare il senso senza sbobinare</a:t>
          </a:r>
          <a:endParaRPr lang="en-US" sz="1400" kern="1200"/>
        </a:p>
      </dsp:txBody>
      <dsp:txXfrm>
        <a:off x="1736952" y="1880461"/>
        <a:ext cx="3387206" cy="1503855"/>
      </dsp:txXfrm>
    </dsp:sp>
    <dsp:sp modelId="{10592CA0-160A-4D46-BA83-1D288BB301E1}">
      <dsp:nvSpPr>
        <dsp:cNvPr id="0" name=""/>
        <dsp:cNvSpPr/>
      </dsp:nvSpPr>
      <dsp:spPr>
        <a:xfrm>
          <a:off x="0" y="3760280"/>
          <a:ext cx="5124159" cy="150385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57D394B-6157-4F1C-919A-4E801B7C1746}">
      <dsp:nvSpPr>
        <dsp:cNvPr id="0" name=""/>
        <dsp:cNvSpPr/>
      </dsp:nvSpPr>
      <dsp:spPr>
        <a:xfrm>
          <a:off x="454916" y="4098648"/>
          <a:ext cx="827120" cy="827120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5875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99FCCE0-0D80-4D43-92AF-C741E3B5852B}">
      <dsp:nvSpPr>
        <dsp:cNvPr id="0" name=""/>
        <dsp:cNvSpPr/>
      </dsp:nvSpPr>
      <dsp:spPr>
        <a:xfrm>
          <a:off x="1736952" y="3760280"/>
          <a:ext cx="3387206" cy="150385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9158" tIns="159158" rIns="159158" bIns="159158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400" kern="1200"/>
            <a:t>Le domande </a:t>
          </a:r>
          <a:br>
            <a:rPr lang="it-IT" sz="1400" kern="1200"/>
          </a:br>
          <a:r>
            <a:rPr lang="it-IT" sz="1400" kern="1200"/>
            <a:t>- Quanta aderenza a quelle che abbiamo effettivamente fatto?</a:t>
          </a:r>
          <a:br>
            <a:rPr lang="it-IT" sz="1400" kern="1200"/>
          </a:br>
          <a:r>
            <a:rPr lang="it-IT" sz="1400" kern="1200"/>
            <a:t>- Spezzare i paragrafi</a:t>
          </a:r>
          <a:br>
            <a:rPr lang="it-IT" sz="1400" kern="1200"/>
          </a:br>
          <a:r>
            <a:rPr lang="it-IT" sz="1400" kern="1200"/>
            <a:t>- Riformularle in relazione alle risposte ottenute</a:t>
          </a:r>
          <a:endParaRPr lang="en-US" sz="1400" kern="1200"/>
        </a:p>
      </dsp:txBody>
      <dsp:txXfrm>
        <a:off x="1736952" y="3760280"/>
        <a:ext cx="3387206" cy="1503855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B9D13F8-7D6B-478A-B57A-795855DF707C}">
      <dsp:nvSpPr>
        <dsp:cNvPr id="0" name=""/>
        <dsp:cNvSpPr/>
      </dsp:nvSpPr>
      <dsp:spPr>
        <a:xfrm>
          <a:off x="0" y="39939"/>
          <a:ext cx="5124159" cy="671580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96000"/>
                <a:lumMod val="104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8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2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2800" kern="1200"/>
            <a:t>notizia</a:t>
          </a:r>
          <a:endParaRPr lang="en-US" sz="2800" kern="1200"/>
        </a:p>
      </dsp:txBody>
      <dsp:txXfrm>
        <a:off x="32784" y="72723"/>
        <a:ext cx="5058591" cy="606012"/>
      </dsp:txXfrm>
    </dsp:sp>
    <dsp:sp modelId="{343469E5-F2D4-47EF-BCD2-F09B57341717}">
      <dsp:nvSpPr>
        <dsp:cNvPr id="0" name=""/>
        <dsp:cNvSpPr/>
      </dsp:nvSpPr>
      <dsp:spPr>
        <a:xfrm>
          <a:off x="0" y="792159"/>
          <a:ext cx="5124159" cy="671580"/>
        </a:xfrm>
        <a:prstGeom prst="roundRect">
          <a:avLst/>
        </a:prstGeom>
        <a:gradFill rotWithShape="0">
          <a:gsLst>
            <a:gs pos="0">
              <a:schemeClr val="accent2">
                <a:hueOff val="75528"/>
                <a:satOff val="-7999"/>
                <a:lumOff val="-196"/>
                <a:alphaOff val="0"/>
                <a:tint val="96000"/>
                <a:lumMod val="104000"/>
              </a:schemeClr>
            </a:gs>
            <a:gs pos="100000">
              <a:schemeClr val="accent2">
                <a:hueOff val="75528"/>
                <a:satOff val="-7999"/>
                <a:lumOff val="-196"/>
                <a:alphaOff val="0"/>
                <a:shade val="98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2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2800" kern="1200"/>
            <a:t>taglio</a:t>
          </a:r>
          <a:endParaRPr lang="en-US" sz="2800" kern="1200"/>
        </a:p>
      </dsp:txBody>
      <dsp:txXfrm>
        <a:off x="32784" y="824943"/>
        <a:ext cx="5058591" cy="606012"/>
      </dsp:txXfrm>
    </dsp:sp>
    <dsp:sp modelId="{F51ADDE2-EDD2-43B3-812A-6A6625F99B62}">
      <dsp:nvSpPr>
        <dsp:cNvPr id="0" name=""/>
        <dsp:cNvSpPr/>
      </dsp:nvSpPr>
      <dsp:spPr>
        <a:xfrm>
          <a:off x="0" y="1544379"/>
          <a:ext cx="5124159" cy="671580"/>
        </a:xfrm>
        <a:prstGeom prst="roundRect">
          <a:avLst/>
        </a:prstGeom>
        <a:gradFill rotWithShape="0">
          <a:gsLst>
            <a:gs pos="0">
              <a:schemeClr val="accent2">
                <a:hueOff val="151055"/>
                <a:satOff val="-15998"/>
                <a:lumOff val="-392"/>
                <a:alphaOff val="0"/>
                <a:tint val="96000"/>
                <a:lumMod val="104000"/>
              </a:schemeClr>
            </a:gs>
            <a:gs pos="100000">
              <a:schemeClr val="accent2">
                <a:hueOff val="151055"/>
                <a:satOff val="-15998"/>
                <a:lumOff val="-392"/>
                <a:alphaOff val="0"/>
                <a:shade val="98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2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2800" kern="1200"/>
            <a:t>cappello</a:t>
          </a:r>
          <a:endParaRPr lang="en-US" sz="2800" kern="1200"/>
        </a:p>
      </dsp:txBody>
      <dsp:txXfrm>
        <a:off x="32784" y="1577163"/>
        <a:ext cx="5058591" cy="606012"/>
      </dsp:txXfrm>
    </dsp:sp>
    <dsp:sp modelId="{FD1DCB00-B5C9-4D5B-906B-256389027648}">
      <dsp:nvSpPr>
        <dsp:cNvPr id="0" name=""/>
        <dsp:cNvSpPr/>
      </dsp:nvSpPr>
      <dsp:spPr>
        <a:xfrm>
          <a:off x="0" y="2296599"/>
          <a:ext cx="5124159" cy="671580"/>
        </a:xfrm>
        <a:prstGeom prst="roundRect">
          <a:avLst/>
        </a:prstGeom>
        <a:gradFill rotWithShape="0">
          <a:gsLst>
            <a:gs pos="0">
              <a:schemeClr val="accent2">
                <a:hueOff val="226582"/>
                <a:satOff val="-23996"/>
                <a:lumOff val="-588"/>
                <a:alphaOff val="0"/>
                <a:tint val="96000"/>
                <a:lumMod val="104000"/>
              </a:schemeClr>
            </a:gs>
            <a:gs pos="100000">
              <a:schemeClr val="accent2">
                <a:hueOff val="226582"/>
                <a:satOff val="-23996"/>
                <a:lumOff val="-588"/>
                <a:alphaOff val="0"/>
                <a:shade val="98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2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2800" kern="1200"/>
            <a:t>titolo</a:t>
          </a:r>
          <a:endParaRPr lang="en-US" sz="2800" kern="1200"/>
        </a:p>
      </dsp:txBody>
      <dsp:txXfrm>
        <a:off x="32784" y="2329383"/>
        <a:ext cx="5058591" cy="606012"/>
      </dsp:txXfrm>
    </dsp:sp>
    <dsp:sp modelId="{4E3FC816-9FF1-4C3B-91FB-E0AB8EA6B5F7}">
      <dsp:nvSpPr>
        <dsp:cNvPr id="0" name=""/>
        <dsp:cNvSpPr/>
      </dsp:nvSpPr>
      <dsp:spPr>
        <a:xfrm>
          <a:off x="0" y="3048819"/>
          <a:ext cx="5124159" cy="671580"/>
        </a:xfrm>
        <a:prstGeom prst="roundRect">
          <a:avLst/>
        </a:prstGeom>
        <a:gradFill rotWithShape="0">
          <a:gsLst>
            <a:gs pos="0">
              <a:schemeClr val="accent2">
                <a:hueOff val="302110"/>
                <a:satOff val="-31995"/>
                <a:lumOff val="-784"/>
                <a:alphaOff val="0"/>
                <a:tint val="96000"/>
                <a:lumMod val="104000"/>
              </a:schemeClr>
            </a:gs>
            <a:gs pos="100000">
              <a:schemeClr val="accent2">
                <a:hueOff val="302110"/>
                <a:satOff val="-31995"/>
                <a:lumOff val="-784"/>
                <a:alphaOff val="0"/>
                <a:shade val="98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2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2800" kern="1200"/>
            <a:t>sommario</a:t>
          </a:r>
          <a:endParaRPr lang="en-US" sz="2800" kern="1200"/>
        </a:p>
      </dsp:txBody>
      <dsp:txXfrm>
        <a:off x="32784" y="3081603"/>
        <a:ext cx="5058591" cy="606012"/>
      </dsp:txXfrm>
    </dsp:sp>
    <dsp:sp modelId="{EC1C3866-55E9-4022-BED2-E18AAD06155E}">
      <dsp:nvSpPr>
        <dsp:cNvPr id="0" name=""/>
        <dsp:cNvSpPr/>
      </dsp:nvSpPr>
      <dsp:spPr>
        <a:xfrm>
          <a:off x="0" y="3801039"/>
          <a:ext cx="5124159" cy="671580"/>
        </a:xfrm>
        <a:prstGeom prst="roundRect">
          <a:avLst/>
        </a:prstGeom>
        <a:gradFill rotWithShape="0">
          <a:gsLst>
            <a:gs pos="0">
              <a:schemeClr val="accent2">
                <a:hueOff val="377637"/>
                <a:satOff val="-39994"/>
                <a:lumOff val="-980"/>
                <a:alphaOff val="0"/>
                <a:tint val="96000"/>
                <a:lumMod val="104000"/>
              </a:schemeClr>
            </a:gs>
            <a:gs pos="100000">
              <a:schemeClr val="accent2">
                <a:hueOff val="377637"/>
                <a:satOff val="-39994"/>
                <a:lumOff val="-980"/>
                <a:alphaOff val="0"/>
                <a:shade val="98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2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2800" kern="1200"/>
            <a:t>attacco</a:t>
          </a:r>
          <a:endParaRPr lang="en-US" sz="2800" kern="1200"/>
        </a:p>
      </dsp:txBody>
      <dsp:txXfrm>
        <a:off x="32784" y="3833823"/>
        <a:ext cx="5058591" cy="606012"/>
      </dsp:txXfrm>
    </dsp:sp>
    <dsp:sp modelId="{8E35E4E9-750E-4C3F-A72E-5A49AFAA8B0B}">
      <dsp:nvSpPr>
        <dsp:cNvPr id="0" name=""/>
        <dsp:cNvSpPr/>
      </dsp:nvSpPr>
      <dsp:spPr>
        <a:xfrm>
          <a:off x="0" y="4553259"/>
          <a:ext cx="5124159" cy="671580"/>
        </a:xfrm>
        <a:prstGeom prst="roundRect">
          <a:avLst/>
        </a:prstGeom>
        <a:gradFill rotWithShape="0">
          <a:gsLst>
            <a:gs pos="0">
              <a:schemeClr val="accent2">
                <a:hueOff val="453165"/>
                <a:satOff val="-47993"/>
                <a:lumOff val="-1176"/>
                <a:alphaOff val="0"/>
                <a:tint val="96000"/>
                <a:lumMod val="104000"/>
              </a:schemeClr>
            </a:gs>
            <a:gs pos="100000">
              <a:schemeClr val="accent2">
                <a:hueOff val="453165"/>
                <a:satOff val="-47993"/>
                <a:lumOff val="-1176"/>
                <a:alphaOff val="0"/>
                <a:shade val="98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2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2800" kern="1200"/>
            <a:t>chiusa</a:t>
          </a:r>
          <a:endParaRPr lang="en-US" sz="2800" kern="1200"/>
        </a:p>
      </dsp:txBody>
      <dsp:txXfrm>
        <a:off x="32784" y="4586043"/>
        <a:ext cx="5058591" cy="606012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8BA94B6-7683-4C3E-AF3E-8661B57D9839}">
      <dsp:nvSpPr>
        <dsp:cNvPr id="0" name=""/>
        <dsp:cNvSpPr/>
      </dsp:nvSpPr>
      <dsp:spPr>
        <a:xfrm>
          <a:off x="0" y="5289"/>
          <a:ext cx="5124159" cy="1670759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96000"/>
                <a:lumMod val="104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8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2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0020" tIns="160020" rIns="160020" bIns="160020" numCol="1" spcCol="1270" anchor="ctr" anchorCtr="0">
          <a:noAutofit/>
        </a:bodyPr>
        <a:lstStyle/>
        <a:p>
          <a:pPr marL="0" lvl="0" indent="0" algn="l" defTabSz="1866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4200" kern="1200"/>
            <a:t>Fare rileggere l’articolo?</a:t>
          </a:r>
          <a:endParaRPr lang="en-US" sz="4200" kern="1200"/>
        </a:p>
      </dsp:txBody>
      <dsp:txXfrm>
        <a:off x="81560" y="86849"/>
        <a:ext cx="4961039" cy="1507639"/>
      </dsp:txXfrm>
    </dsp:sp>
    <dsp:sp modelId="{727E54D5-8E39-4B33-BDA4-CD34CD0707BA}">
      <dsp:nvSpPr>
        <dsp:cNvPr id="0" name=""/>
        <dsp:cNvSpPr/>
      </dsp:nvSpPr>
      <dsp:spPr>
        <a:xfrm>
          <a:off x="0" y="1797009"/>
          <a:ext cx="5124159" cy="1670759"/>
        </a:xfrm>
        <a:prstGeom prst="roundRect">
          <a:avLst/>
        </a:prstGeom>
        <a:gradFill rotWithShape="0">
          <a:gsLst>
            <a:gs pos="0">
              <a:schemeClr val="accent2">
                <a:hueOff val="226582"/>
                <a:satOff val="-23996"/>
                <a:lumOff val="-588"/>
                <a:alphaOff val="0"/>
                <a:tint val="96000"/>
                <a:lumMod val="104000"/>
              </a:schemeClr>
            </a:gs>
            <a:gs pos="100000">
              <a:schemeClr val="accent2">
                <a:hueOff val="226582"/>
                <a:satOff val="-23996"/>
                <a:lumOff val="-588"/>
                <a:alphaOff val="0"/>
                <a:shade val="98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2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0020" tIns="160020" rIns="160020" bIns="160020" numCol="1" spcCol="1270" anchor="ctr" anchorCtr="0">
          <a:noAutofit/>
        </a:bodyPr>
        <a:lstStyle/>
        <a:p>
          <a:pPr marL="0" lvl="0" indent="0" algn="l" defTabSz="1866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4200" kern="1200"/>
            <a:t>Quali correzioni accettare?</a:t>
          </a:r>
          <a:endParaRPr lang="en-US" sz="4200" kern="1200"/>
        </a:p>
      </dsp:txBody>
      <dsp:txXfrm>
        <a:off x="81560" y="1878569"/>
        <a:ext cx="4961039" cy="1507639"/>
      </dsp:txXfrm>
    </dsp:sp>
    <dsp:sp modelId="{277636B7-68B3-4A44-B4FE-E60B19541DE1}">
      <dsp:nvSpPr>
        <dsp:cNvPr id="0" name=""/>
        <dsp:cNvSpPr/>
      </dsp:nvSpPr>
      <dsp:spPr>
        <a:xfrm>
          <a:off x="0" y="3588729"/>
          <a:ext cx="5124159" cy="1670759"/>
        </a:xfrm>
        <a:prstGeom prst="roundRect">
          <a:avLst/>
        </a:prstGeom>
        <a:gradFill rotWithShape="0">
          <a:gsLst>
            <a:gs pos="0">
              <a:schemeClr val="accent2">
                <a:hueOff val="453165"/>
                <a:satOff val="-47993"/>
                <a:lumOff val="-1176"/>
                <a:alphaOff val="0"/>
                <a:tint val="96000"/>
                <a:lumMod val="104000"/>
              </a:schemeClr>
            </a:gs>
            <a:gs pos="100000">
              <a:schemeClr val="accent2">
                <a:hueOff val="453165"/>
                <a:satOff val="-47993"/>
                <a:lumOff val="-1176"/>
                <a:alphaOff val="0"/>
                <a:shade val="98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2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0020" tIns="160020" rIns="160020" bIns="160020" numCol="1" spcCol="1270" anchor="ctr" anchorCtr="0">
          <a:noAutofit/>
        </a:bodyPr>
        <a:lstStyle/>
        <a:p>
          <a:pPr marL="0" lvl="0" indent="0" algn="l" defTabSz="1866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4200" kern="1200"/>
            <a:t>Gli interventi della redazione</a:t>
          </a:r>
          <a:endParaRPr lang="en-US" sz="4200" kern="1200"/>
        </a:p>
      </dsp:txBody>
      <dsp:txXfrm>
        <a:off x="81560" y="3670289"/>
        <a:ext cx="4961039" cy="150763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arrow5">
  <dgm:title val=""/>
  <dgm:desc val=""/>
  <dgm:catLst>
    <dgm:cat type="relationship" pri="6000"/>
    <dgm:cat type="process" pri="3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4" srcId="0" destId="1" srcOrd="0" destOrd="0"/>
        <dgm:cxn modelId="5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ch" ptType="node" func="cnt" op="equ" val="2">
        <dgm:choose name="Name2">
          <dgm:if name="Name3" func="var" arg="dir" op="equ" val="norm">
            <dgm:alg type="cycle">
              <dgm:param type="rotPath" val="alongPath"/>
              <dgm:param type="stAng" val="270"/>
            </dgm:alg>
          </dgm:if>
          <dgm:else name="Name4">
            <dgm:alg type="cycle">
              <dgm:param type="rotPath" val="alongPath"/>
              <dgm:param type="stAng" val="90"/>
              <dgm:param type="spanAng" val="-360"/>
            </dgm:alg>
          </dgm:else>
        </dgm:choose>
      </dgm:if>
      <dgm:else name="Name5">
        <dgm:choose name="Name6">
          <dgm:if name="Name7" func="var" arg="dir" op="equ" val="norm">
            <dgm:alg type="cycle">
              <dgm:param type="rotPath" val="alongPath"/>
            </dgm:alg>
          </dgm:if>
          <dgm:else name="Name8">
            <dgm:alg type="cycle">
              <dgm:param type="rotPath" val="alongPath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lte" val="2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0.1"/>
          <dgm:constr type="sibSp" refType="h" op="lte" fact="0.1"/>
          <dgm:constr type="diam" refType="w" refFor="ch" refPtType="node" op="equ" fact="1.1"/>
        </dgm:constrLst>
      </dgm:if>
      <dgm:if name="Name11" axis="ch" ptType="node" func="cnt" op="equ" val="5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2"/>
          <dgm:constr type="sibSp" refType="h" op="lte" fact="0.1"/>
        </dgm:constrLst>
      </dgm:if>
      <dgm:if name="Name12" axis="ch" ptType="node" func="cnt" op="equ" val="6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1"/>
          <dgm:constr type="sibSp" refType="h" op="lte" fact="0.1"/>
        </dgm:constrLst>
      </dgm:if>
      <dgm:if name="Name13" axis="ch" ptType="node" func="cnt" op="equ" val="7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1"/>
          <dgm:constr type="sibSp" refType="h" op="lte" fact="0.1"/>
        </dgm:constrLst>
      </dgm:if>
      <dgm:if name="Name14" axis="ch" ptType="node" func="cnt" op="equ" val="8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/>
          <dgm:constr type="sibSp" refType="h" op="lte" fact="0.1"/>
        </dgm:constrLst>
      </dgm:if>
      <dgm:if name="Name15" axis="ch" ptType="node" func="cnt" op="gte" val="9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1"/>
          <dgm:constr type="sibSp" refType="h" op="lte" fact="0.1"/>
        </dgm:constrLst>
      </dgm:if>
      <dgm:else name="Name16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35"/>
        </dgm:constrLst>
      </dgm:else>
    </dgm:choose>
    <dgm:ruleLst/>
    <dgm:forEach name="Name17" axis="ch" ptType="node">
      <dgm:layoutNode name="arrow">
        <dgm:varLst>
          <dgm:bulletEnabled val="1"/>
        </dgm:varLst>
        <dgm:alg type="tx"/>
        <dgm:shape xmlns:r="http://schemas.openxmlformats.org/officeDocument/2006/relationships" type="downArrow" r:blip="">
          <dgm:adjLst>
            <dgm:adj idx="2" val="0.35"/>
          </dgm:adjLst>
        </dgm:shape>
        <dgm:presOf axis="desOrSelf" ptType="node"/>
        <dgm:constrLst/>
        <dgm:ruleLst>
          <dgm:rule type="primFontSz" val="5" fact="NaN" max="NaN"/>
        </dgm:ruleLst>
      </dgm:layoutNod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18/2/layout/IconCircleList">
  <dgm:title val="Icon Circle List"/>
  <dgm:desc val="Use to show non-sequential or grouped chunks of information accompanied by related visuals. Circular shapes can hold an icon or small picture and corresponding text box shows Level 1 text. Works best for icons or small pictures with medium-length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alg type="sp"/>
    <dgm:shape xmlns:r="http://schemas.openxmlformats.org/officeDocument/2006/relationships" r:blip="">
      <dgm:adjLst/>
    </dgm:shape>
    <dgm:presOf/>
    <dgm:choose name="Name0">
      <dgm:if name="Name1" axis="ch" ptType="node" func="cnt" op="lte" val="3">
        <dgm:constrLst>
          <dgm:constr type="w" for="ch" forName="container" refType="w"/>
          <dgm:constr type="h" for="ch" forName="container" refType="h" fact="0.4"/>
        </dgm:constrLst>
      </dgm:if>
      <dgm:else name="Name2">
        <dgm:constrLst>
          <dgm:constr type="w" for="ch" forName="container" refType="w"/>
          <dgm:constr type="h" for="ch" forName="container" refType="h"/>
        </dgm:constrLst>
      </dgm:else>
    </dgm:choose>
    <dgm:ruleLst>
      <dgm:rule type="h" for="ch" forName="container" val="INF" fact="NaN" max="NaN"/>
    </dgm:ruleLst>
    <dgm:layoutNode name="container">
      <dgm:varLst>
        <dgm:dir/>
        <dgm:resizeHandles val="exact"/>
      </dgm:varLst>
      <dgm:choose name="Name3">
        <dgm:if name="Name4" axis="self" func="var" arg="dir" op="equ" val="norm">
          <dgm:alg type="snake">
            <dgm:param type="grDir" val="tL"/>
            <dgm:param type="flowDir" val="row"/>
            <dgm:param type="contDir" val="sameDir"/>
          </dgm:alg>
        </dgm:if>
        <dgm:else name="Name5">
          <dgm:alg type="snake">
            <dgm:param type="grDir" val="tR"/>
            <dgm:param type="flowDir" val="row"/>
            <dgm:param type="contDir" val="sameDi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w" fact="0.28"/>
        <dgm:constr type="w" for="ch" forName="sibTrans" refType="w" refFor="ch" refForName="compNode" fact="0.115"/>
        <dgm:constr type="sp" refType="h" op="equ" fact="0.17"/>
        <dgm:constr type="primFontSz" for="des" ptType="node" op="equ" val="24"/>
        <dgm:constr type="h" for="des" forName="compNode" op="equ"/>
        <dgm:constr type="h" for="des" forName="iconBgRect" op="equ"/>
      </dgm:constrLst>
      <dgm:ruleLst>
        <dgm:rule type="w" for="ch" forName="compNode" val="60" fact="NaN" max="NaN"/>
      </dgm:ruleLst>
      <dgm:forEach name="Name6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 axis="self"/>
          <dgm:constrLst>
            <dgm:constr type="w" for="ch" forName="iconBgRect" refType="w" fact="0.28"/>
            <dgm:constr type="h" for="ch" forName="iconBgRect" refType="w" refFor="ch" refForName="iconBgRect"/>
            <dgm:constr type="t" for="ch" forName="iconBgRect"/>
            <dgm:constr type="l" for="ch" forName="iconBgRect"/>
            <dgm:constr type="w" for="ch" forName="iconRect" refType="w" refFor="ch" refForName="iconBgRect" fact="0.58"/>
            <dgm:constr type="h" for="ch" forName="iconRect" refType="w" refFor="ch" refForName="iconRect"/>
            <dgm:constr type="ctrX" for="ch" forName="iconRect" refType="ctrX" refFor="ch" refForName="iconBgRect"/>
            <dgm:constr type="ctrY" for="ch" forName="iconRect" refType="ctrY" refFor="ch" refForName="iconBgRect"/>
            <dgm:constr type="w" for="ch" forName="spaceRect" refType="w" fact="0.06"/>
            <dgm:constr type="h" for="ch" forName="spaceRect" refType="h" refFor="ch" refForName="iconBgRect"/>
            <dgm:constr type="t" for="ch" forName="spaceRect" refType="t" refFor="ch" refForName="iconBgRect"/>
            <dgm:constr type="l" for="ch" forName="spaceRect" refType="r" refFor="ch" refForName="iconBgRect"/>
            <dgm:constr type="h" for="ch" forName="textRect" refType="h" refFor="ch" refForName="iconBgRect"/>
            <dgm:constr type="t" for="ch" forName="textRect" refType="t" refFor="ch" refForName="iconBgRect"/>
            <dgm:constr type="l" for="ch" forName="textRect" refType="r" refFor="ch" refForName="spaceRect"/>
          </dgm:constrLst>
          <dgm:ruleLst/>
          <dgm:layoutNode name="iconBgRect" styleLbl="bgShp">
            <dgm:alg type="sp"/>
            <dgm:shape xmlns:r="http://schemas.openxmlformats.org/officeDocument/2006/relationships" type="ellipse" r:blip="">
              <dgm:adjLst/>
            </dgm:shape>
            <dgm:presOf/>
            <dgm:constrLst/>
            <dgm:ruleLst/>
          </dgm:layoutNode>
          <dgm:layoutNode name="iconRect" styleLbl="node1">
            <dgm:alg type="sp"/>
            <dgm:shape xmlns:r="http://schemas.openxmlformats.org/officeDocument/2006/relationships" type="rect" r:blip="" blipPhldr="1">
              <dgm:adjLst/>
            </dgm:shape>
            <dgm:presOf/>
            <dgm:constrLst/>
            <dgm:ruleLst/>
          </dgm:layoutNode>
          <dgm:layoutNode name="spaceRect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textRect" styleLbl="revTx">
            <dgm:varLst>
              <dgm:chMax val="1"/>
              <dgm:chPref val="1"/>
            </dgm:varLst>
            <dgm:choose name="Name7">
              <dgm:if name="Name8" func="var" arg="dir" op="equ" val="norm">
                <dgm:alg type="tx">
                  <dgm:param type="txAnchorVert" val="mid"/>
                  <dgm:param type="parTxLTRAlign" val="l"/>
                  <dgm:param type="shpTxLTRAlignCh" val="l"/>
                  <dgm:param type="parTxRTLAlign" val="l"/>
                  <dgm:param type="shpTxRTLAlignCh" val="l"/>
                </dgm:alg>
              </dgm:if>
              <dgm:else name="Name9">
                <dgm:alg type="tx">
                  <dgm:param type="txAnchorVert" val="mid"/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11" fact="NaN" max="NaN"/>
            </dgm:ruleLst>
          </dgm:layoutNode>
        </dgm:layoutNode>
        <dgm:forEach name="Name10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</dgm1612:lstStyle>
    </a:ext>
  </dgm:extLst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AutoShape 1">
            <a:extLst>
              <a:ext uri="{FF2B5EF4-FFF2-40B4-BE49-F238E27FC236}">
                <a16:creationId xmlns:a16="http://schemas.microsoft.com/office/drawing/2014/main" id="{DE717868-82CC-4C97-BF02-C9FBC171033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360" cap="sq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it-IT" altLang="it-IT"/>
          </a:p>
        </p:txBody>
      </p:sp>
      <p:sp>
        <p:nvSpPr>
          <p:cNvPr id="36867" name="AutoShape 2">
            <a:extLst>
              <a:ext uri="{FF2B5EF4-FFF2-40B4-BE49-F238E27FC236}">
                <a16:creationId xmlns:a16="http://schemas.microsoft.com/office/drawing/2014/main" id="{9C7A59DC-956B-4A70-99DF-040C883C34A9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it-IT" altLang="it-IT"/>
          </a:p>
        </p:txBody>
      </p:sp>
      <p:sp>
        <p:nvSpPr>
          <p:cNvPr id="36868" name="AutoShape 3">
            <a:extLst>
              <a:ext uri="{FF2B5EF4-FFF2-40B4-BE49-F238E27FC236}">
                <a16:creationId xmlns:a16="http://schemas.microsoft.com/office/drawing/2014/main" id="{EA8D709D-CED3-4695-A9F7-446DF349A05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it-IT" altLang="it-IT"/>
          </a:p>
        </p:txBody>
      </p:sp>
      <p:sp>
        <p:nvSpPr>
          <p:cNvPr id="36869" name="AutoShape 4">
            <a:extLst>
              <a:ext uri="{FF2B5EF4-FFF2-40B4-BE49-F238E27FC236}">
                <a16:creationId xmlns:a16="http://schemas.microsoft.com/office/drawing/2014/main" id="{6B442E82-4E0A-4397-B3E9-AE3ED8E4BDC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it-IT" altLang="it-IT"/>
          </a:p>
        </p:txBody>
      </p:sp>
      <p:sp>
        <p:nvSpPr>
          <p:cNvPr id="36870" name="AutoShape 5">
            <a:extLst>
              <a:ext uri="{FF2B5EF4-FFF2-40B4-BE49-F238E27FC236}">
                <a16:creationId xmlns:a16="http://schemas.microsoft.com/office/drawing/2014/main" id="{1948D846-2DF8-41C2-B3C6-E77071D564AE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it-IT" altLang="it-IT"/>
          </a:p>
        </p:txBody>
      </p:sp>
      <p:sp>
        <p:nvSpPr>
          <p:cNvPr id="36871" name="AutoShape 6">
            <a:extLst>
              <a:ext uri="{FF2B5EF4-FFF2-40B4-BE49-F238E27FC236}">
                <a16:creationId xmlns:a16="http://schemas.microsoft.com/office/drawing/2014/main" id="{34EED0CE-EC30-42EA-BC6A-0A404B249519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it-IT" altLang="it-IT"/>
          </a:p>
        </p:txBody>
      </p:sp>
      <p:sp>
        <p:nvSpPr>
          <p:cNvPr id="36872" name="Rectangle 7">
            <a:extLst>
              <a:ext uri="{FF2B5EF4-FFF2-40B4-BE49-F238E27FC236}">
                <a16:creationId xmlns:a16="http://schemas.microsoft.com/office/drawing/2014/main" id="{C19451F0-E21C-4823-BC84-337AFFD5590B}"/>
              </a:ext>
            </a:extLst>
          </p:cNvPr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-11798300" y="-11796713"/>
            <a:ext cx="11788775" cy="12482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sp>
      <p:sp>
        <p:nvSpPr>
          <p:cNvPr id="3080" name="Rectangle 8">
            <a:extLst>
              <a:ext uri="{FF2B5EF4-FFF2-40B4-BE49-F238E27FC236}">
                <a16:creationId xmlns:a16="http://schemas.microsoft.com/office/drawing/2014/main" id="{F99B9398-01F4-48B7-9936-B7B63D6B3F5C}"/>
              </a:ext>
            </a:extLst>
          </p:cNvPr>
          <p:cNvSpPr>
            <a:spLocks noGrp="1" noChangeArrowheads="1"/>
          </p:cNvSpPr>
          <p:nvPr>
            <p:ph type="body"/>
          </p:nvPr>
        </p:nvSpPr>
        <p:spPr bwMode="auto">
          <a:xfrm>
            <a:off x="685800" y="4343400"/>
            <a:ext cx="5475288" cy="4103688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endParaRPr lang="it-IT" altLang="it-IT" noProof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1pPr>
    <a:lvl2pPr marL="742950" indent="-28575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2pPr>
    <a:lvl3pPr marL="11430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3pPr>
    <a:lvl4pPr marL="16002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4pPr>
    <a:lvl5pPr marL="20574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1">
            <a:extLst>
              <a:ext uri="{FF2B5EF4-FFF2-40B4-BE49-F238E27FC236}">
                <a16:creationId xmlns:a16="http://schemas.microsoft.com/office/drawing/2014/main" id="{2F5289F0-8976-46BA-892B-1DE1B47065A6}"/>
              </a:ext>
            </a:extLst>
          </p:cNvPr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38915" name="Rectangle 2">
            <a:extLst>
              <a:ext uri="{FF2B5EF4-FFF2-40B4-BE49-F238E27FC236}">
                <a16:creationId xmlns:a16="http://schemas.microsoft.com/office/drawing/2014/main" id="{35D36BED-7A27-4E19-AC93-0568A86FE626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1">
            <a:extLst>
              <a:ext uri="{FF2B5EF4-FFF2-40B4-BE49-F238E27FC236}">
                <a16:creationId xmlns:a16="http://schemas.microsoft.com/office/drawing/2014/main" id="{CA29C2D5-F36B-4A8E-9E7F-F4691F0EF2DC}"/>
              </a:ext>
            </a:extLst>
          </p:cNvPr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0963" name="Rectangle 2">
            <a:extLst>
              <a:ext uri="{FF2B5EF4-FFF2-40B4-BE49-F238E27FC236}">
                <a16:creationId xmlns:a16="http://schemas.microsoft.com/office/drawing/2014/main" id="{BF20E16C-B899-49FC-AAB1-8093A3EEE385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1">
            <a:extLst>
              <a:ext uri="{FF2B5EF4-FFF2-40B4-BE49-F238E27FC236}">
                <a16:creationId xmlns:a16="http://schemas.microsoft.com/office/drawing/2014/main" id="{1CF77232-1497-443A-979C-BFC173517D12}"/>
              </a:ext>
            </a:extLst>
          </p:cNvPr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3011" name="Rectangle 2">
            <a:extLst>
              <a:ext uri="{FF2B5EF4-FFF2-40B4-BE49-F238E27FC236}">
                <a16:creationId xmlns:a16="http://schemas.microsoft.com/office/drawing/2014/main" id="{6B51AF6F-5265-46EA-B092-4C9B56227615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1">
            <a:extLst>
              <a:ext uri="{FF2B5EF4-FFF2-40B4-BE49-F238E27FC236}">
                <a16:creationId xmlns:a16="http://schemas.microsoft.com/office/drawing/2014/main" id="{6B0716FA-D2FB-495F-BC17-F5421EBE7504}"/>
              </a:ext>
            </a:extLst>
          </p:cNvPr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5059" name="Rectangle 2">
            <a:extLst>
              <a:ext uri="{FF2B5EF4-FFF2-40B4-BE49-F238E27FC236}">
                <a16:creationId xmlns:a16="http://schemas.microsoft.com/office/drawing/2014/main" id="{6D2DC2C7-8E84-4A9B-9697-45EEFA1B02C2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1">
            <a:extLst>
              <a:ext uri="{FF2B5EF4-FFF2-40B4-BE49-F238E27FC236}">
                <a16:creationId xmlns:a16="http://schemas.microsoft.com/office/drawing/2014/main" id="{DEB6E72B-B647-4F49-B611-DBB4DC1F99E5}"/>
              </a:ext>
            </a:extLst>
          </p:cNvPr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7107" name="Rectangle 2">
            <a:extLst>
              <a:ext uri="{FF2B5EF4-FFF2-40B4-BE49-F238E27FC236}">
                <a16:creationId xmlns:a16="http://schemas.microsoft.com/office/drawing/2014/main" id="{E2AFB16B-6D28-4DFE-9138-FEFA93F55CF4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1">
            <a:extLst>
              <a:ext uri="{FF2B5EF4-FFF2-40B4-BE49-F238E27FC236}">
                <a16:creationId xmlns:a16="http://schemas.microsoft.com/office/drawing/2014/main" id="{B10A4D71-D777-45CF-BA80-09FA4FBA737D}"/>
              </a:ext>
            </a:extLst>
          </p:cNvPr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9155" name="Rectangle 2">
            <a:extLst>
              <a:ext uri="{FF2B5EF4-FFF2-40B4-BE49-F238E27FC236}">
                <a16:creationId xmlns:a16="http://schemas.microsoft.com/office/drawing/2014/main" id="{98DFF406-9E45-4648-812D-7B403CD5719A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1">
            <a:extLst>
              <a:ext uri="{FF2B5EF4-FFF2-40B4-BE49-F238E27FC236}">
                <a16:creationId xmlns:a16="http://schemas.microsoft.com/office/drawing/2014/main" id="{4A817A80-67E0-4800-B3D5-13A366E4AB4E}"/>
              </a:ext>
            </a:extLst>
          </p:cNvPr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51203" name="Rectangle 2">
            <a:extLst>
              <a:ext uri="{FF2B5EF4-FFF2-40B4-BE49-F238E27FC236}">
                <a16:creationId xmlns:a16="http://schemas.microsoft.com/office/drawing/2014/main" id="{51B254BA-B994-4E21-BFE2-613FB1281EC5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1">
            <a:extLst>
              <a:ext uri="{FF2B5EF4-FFF2-40B4-BE49-F238E27FC236}">
                <a16:creationId xmlns:a16="http://schemas.microsoft.com/office/drawing/2014/main" id="{CB598D62-F5B4-4499-9F63-679995065879}"/>
              </a:ext>
            </a:extLst>
          </p:cNvPr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53251" name="Rectangle 2">
            <a:extLst>
              <a:ext uri="{FF2B5EF4-FFF2-40B4-BE49-F238E27FC236}">
                <a16:creationId xmlns:a16="http://schemas.microsoft.com/office/drawing/2014/main" id="{0BEE5195-C494-4C4C-9B08-3E405BB5A81E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8">
            <a:extLst>
              <a:ext uri="{FF2B5EF4-FFF2-40B4-BE49-F238E27FC236}">
                <a16:creationId xmlns:a16="http://schemas.microsoft.com/office/drawing/2014/main" id="{A021B415-7A4D-4BF3-8777-74954D282D61}"/>
              </a:ext>
            </a:extLst>
          </p:cNvPr>
          <p:cNvSpPr>
            <a:spLocks/>
          </p:cNvSpPr>
          <p:nvPr/>
        </p:nvSpPr>
        <p:spPr bwMode="auto">
          <a:xfrm>
            <a:off x="-31750" y="4321175"/>
            <a:ext cx="1395413" cy="781050"/>
          </a:xfrm>
          <a:custGeom>
            <a:avLst/>
            <a:gdLst>
              <a:gd name="T0" fmla="*/ 5799 w 8042"/>
              <a:gd name="T1" fmla="*/ 10000 h 10000"/>
              <a:gd name="T2" fmla="*/ 5961 w 8042"/>
              <a:gd name="T3" fmla="*/ 9880 h 10000"/>
              <a:gd name="T4" fmla="*/ 5988 w 8042"/>
              <a:gd name="T5" fmla="*/ 9820 h 10000"/>
              <a:gd name="T6" fmla="*/ 8042 w 8042"/>
              <a:gd name="T7" fmla="*/ 5260 h 10000"/>
              <a:gd name="T8" fmla="*/ 8042 w 8042"/>
              <a:gd name="T9" fmla="*/ 4721 h 10000"/>
              <a:gd name="T10" fmla="*/ 5988 w 8042"/>
              <a:gd name="T11" fmla="*/ 221 h 10000"/>
              <a:gd name="T12" fmla="*/ 5961 w 8042"/>
              <a:gd name="T13" fmla="*/ 160 h 10000"/>
              <a:gd name="T14" fmla="*/ 5799 w 8042"/>
              <a:gd name="T15" fmla="*/ 41 h 10000"/>
              <a:gd name="T16" fmla="*/ 18 w 8042"/>
              <a:gd name="T17" fmla="*/ 0 h 10000"/>
              <a:gd name="T18" fmla="*/ 0 w 8042"/>
              <a:gd name="T19" fmla="*/ 9991 h 10000"/>
              <a:gd name="T20" fmla="*/ 5799 w 8042"/>
              <a:gd name="T21" fmla="*/ 10000 h 1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8042" h="10000">
                <a:moveTo>
                  <a:pt x="5799" y="10000"/>
                </a:moveTo>
                <a:cubicBezTo>
                  <a:pt x="5880" y="10000"/>
                  <a:pt x="5934" y="9940"/>
                  <a:pt x="5961" y="9880"/>
                </a:cubicBezTo>
                <a:cubicBezTo>
                  <a:pt x="5961" y="9820"/>
                  <a:pt x="5988" y="9820"/>
                  <a:pt x="5988" y="9820"/>
                </a:cubicBezTo>
                <a:lnTo>
                  <a:pt x="8042" y="5260"/>
                </a:lnTo>
                <a:cubicBezTo>
                  <a:pt x="8096" y="5140"/>
                  <a:pt x="8096" y="4901"/>
                  <a:pt x="8042" y="4721"/>
                </a:cubicBezTo>
                <a:lnTo>
                  <a:pt x="5988" y="221"/>
                </a:lnTo>
                <a:cubicBezTo>
                  <a:pt x="5988" y="160"/>
                  <a:pt x="5961" y="160"/>
                  <a:pt x="5961" y="160"/>
                </a:cubicBezTo>
                <a:cubicBezTo>
                  <a:pt x="5934" y="101"/>
                  <a:pt x="5880" y="41"/>
                  <a:pt x="5799" y="41"/>
                </a:cubicBezTo>
                <a:lnTo>
                  <a:pt x="18" y="0"/>
                </a:lnTo>
                <a:cubicBezTo>
                  <a:pt x="12" y="3330"/>
                  <a:pt x="6" y="6661"/>
                  <a:pt x="0" y="9991"/>
                </a:cubicBezTo>
                <a:lnTo>
                  <a:pt x="5799" y="10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it-IT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42416" y="2514601"/>
            <a:ext cx="6600451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42416" y="4777380"/>
            <a:ext cx="6600451" cy="1126283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/>
              <a:t>Fare clic per modificare lo stile del sottotitolo dello schema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3530E6AD-28A9-4B0F-B0FC-C8B3576ECF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it-IT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7C473286-0E97-42DD-8875-AB75C17131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it-IT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E3D9B5B-E268-4DAF-9E9F-76A62357E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23863" y="4529138"/>
            <a:ext cx="5842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16AFDF-9D5B-453D-B7C6-4D3A754A2688}" type="slidenum">
              <a:rPr lang="it-IT" altLang="it-IT"/>
              <a:pPr>
                <a:defRPr/>
              </a:pPr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29270360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olo e sotto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11">
            <a:extLst>
              <a:ext uri="{FF2B5EF4-FFF2-40B4-BE49-F238E27FC236}">
                <a16:creationId xmlns:a16="http://schemas.microsoft.com/office/drawing/2014/main" id="{5AEC1D55-514C-4081-A920-65C94CAF5C27}"/>
              </a:ext>
            </a:extLst>
          </p:cNvPr>
          <p:cNvSpPr>
            <a:spLocks/>
          </p:cNvSpPr>
          <p:nvPr/>
        </p:nvSpPr>
        <p:spPr bwMode="auto">
          <a:xfrm flipV="1">
            <a:off x="0" y="3167063"/>
            <a:ext cx="1358900" cy="508000"/>
          </a:xfrm>
          <a:custGeom>
            <a:avLst/>
            <a:gdLst>
              <a:gd name="T0" fmla="*/ 7908 w 7908"/>
              <a:gd name="T1" fmla="*/ 4694 h 10000"/>
              <a:gd name="T2" fmla="*/ 6575 w 7908"/>
              <a:gd name="T3" fmla="*/ 188 h 10000"/>
              <a:gd name="T4" fmla="*/ 6546 w 7908"/>
              <a:gd name="T5" fmla="*/ 94 h 10000"/>
              <a:gd name="T6" fmla="*/ 6463 w 7908"/>
              <a:gd name="T7" fmla="*/ 0 h 10000"/>
              <a:gd name="T8" fmla="*/ 5935 w 7908"/>
              <a:gd name="T9" fmla="*/ 0 h 10000"/>
              <a:gd name="T10" fmla="*/ 0 w 7908"/>
              <a:gd name="T11" fmla="*/ 62 h 10000"/>
              <a:gd name="T12" fmla="*/ 0 w 7908"/>
              <a:gd name="T13" fmla="*/ 10000 h 10000"/>
              <a:gd name="T14" fmla="*/ 5935 w 7908"/>
              <a:gd name="T15" fmla="*/ 9952 h 10000"/>
              <a:gd name="T16" fmla="*/ 6463 w 7908"/>
              <a:gd name="T17" fmla="*/ 9952 h 10000"/>
              <a:gd name="T18" fmla="*/ 6546 w 7908"/>
              <a:gd name="T19" fmla="*/ 9859 h 10000"/>
              <a:gd name="T20" fmla="*/ 6575 w 7908"/>
              <a:gd name="T21" fmla="*/ 9764 h 10000"/>
              <a:gd name="T22" fmla="*/ 7908 w 7908"/>
              <a:gd name="T23" fmla="*/ 5258 h 10000"/>
              <a:gd name="T24" fmla="*/ 7908 w 7908"/>
              <a:gd name="T25" fmla="*/ 4694 h 1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it-IT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609600"/>
            <a:ext cx="6591985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4354046"/>
            <a:ext cx="6591985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BA6C52B-EAC6-4734-916A-818E2CC89B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it-IT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FE28812A-E888-42DE-BA84-2F9F2CDDB5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it-IT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20200B6-CA47-4B0A-8995-8696AEE4D7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11175" y="3244850"/>
            <a:ext cx="585788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803EE5-BB9C-4AC7-A579-40B105C5E500}" type="slidenum">
              <a:rPr lang="it-IT" altLang="it-IT"/>
              <a:pPr>
                <a:defRPr/>
              </a:pPr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988334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zio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1">
            <a:extLst>
              <a:ext uri="{FF2B5EF4-FFF2-40B4-BE49-F238E27FC236}">
                <a16:creationId xmlns:a16="http://schemas.microsoft.com/office/drawing/2014/main" id="{633DA01C-EE17-4DC8-84FB-7436C1DE4D1D}"/>
              </a:ext>
            </a:extLst>
          </p:cNvPr>
          <p:cNvSpPr>
            <a:spLocks/>
          </p:cNvSpPr>
          <p:nvPr/>
        </p:nvSpPr>
        <p:spPr bwMode="auto">
          <a:xfrm flipV="1">
            <a:off x="0" y="3167063"/>
            <a:ext cx="1358900" cy="508000"/>
          </a:xfrm>
          <a:custGeom>
            <a:avLst/>
            <a:gdLst>
              <a:gd name="T0" fmla="*/ 7908 w 7908"/>
              <a:gd name="T1" fmla="*/ 4694 h 10000"/>
              <a:gd name="T2" fmla="*/ 6575 w 7908"/>
              <a:gd name="T3" fmla="*/ 188 h 10000"/>
              <a:gd name="T4" fmla="*/ 6546 w 7908"/>
              <a:gd name="T5" fmla="*/ 94 h 10000"/>
              <a:gd name="T6" fmla="*/ 6463 w 7908"/>
              <a:gd name="T7" fmla="*/ 0 h 10000"/>
              <a:gd name="T8" fmla="*/ 5935 w 7908"/>
              <a:gd name="T9" fmla="*/ 0 h 10000"/>
              <a:gd name="T10" fmla="*/ 0 w 7908"/>
              <a:gd name="T11" fmla="*/ 62 h 10000"/>
              <a:gd name="T12" fmla="*/ 0 w 7908"/>
              <a:gd name="T13" fmla="*/ 10000 h 10000"/>
              <a:gd name="T14" fmla="*/ 5935 w 7908"/>
              <a:gd name="T15" fmla="*/ 9952 h 10000"/>
              <a:gd name="T16" fmla="*/ 6463 w 7908"/>
              <a:gd name="T17" fmla="*/ 9952 h 10000"/>
              <a:gd name="T18" fmla="*/ 6546 w 7908"/>
              <a:gd name="T19" fmla="*/ 9859 h 10000"/>
              <a:gd name="T20" fmla="*/ 6575 w 7908"/>
              <a:gd name="T21" fmla="*/ 9764 h 10000"/>
              <a:gd name="T22" fmla="*/ 7908 w 7908"/>
              <a:gd name="T23" fmla="*/ 5258 h 10000"/>
              <a:gd name="T24" fmla="*/ 7908 w 7908"/>
              <a:gd name="T25" fmla="*/ 4694 h 1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it-IT"/>
          </a:p>
        </p:txBody>
      </p:sp>
      <p:sp>
        <p:nvSpPr>
          <p:cNvPr id="6" name="TextBox 13">
            <a:extLst>
              <a:ext uri="{FF2B5EF4-FFF2-40B4-BE49-F238E27FC236}">
                <a16:creationId xmlns:a16="http://schemas.microsoft.com/office/drawing/2014/main" id="{A28BD1DF-FB50-4448-8247-9562A67AD7B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08163" y="647700"/>
            <a:ext cx="45720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it-IT" sz="8000">
                <a:solidFill>
                  <a:schemeClr val="accent1"/>
                </a:solidFill>
              </a:rPr>
              <a:t>“</a:t>
            </a:r>
          </a:p>
        </p:txBody>
      </p:sp>
      <p:sp>
        <p:nvSpPr>
          <p:cNvPr id="7" name="TextBox 14">
            <a:extLst>
              <a:ext uri="{FF2B5EF4-FFF2-40B4-BE49-F238E27FC236}">
                <a16:creationId xmlns:a16="http://schemas.microsoft.com/office/drawing/2014/main" id="{2D05536A-8144-4B10-9010-8F4D7E97FE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69275" y="2905125"/>
            <a:ext cx="4572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it-IT" sz="8000">
                <a:solidFill>
                  <a:schemeClr val="accent1"/>
                </a:solidFill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88123" y="609600"/>
            <a:ext cx="6109587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15972" y="3505200"/>
            <a:ext cx="5653888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4354046"/>
            <a:ext cx="6591985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8" name="Date Placeholder 3">
            <a:extLst>
              <a:ext uri="{FF2B5EF4-FFF2-40B4-BE49-F238E27FC236}">
                <a16:creationId xmlns:a16="http://schemas.microsoft.com/office/drawing/2014/main" id="{403ECCA6-F83D-495B-83E3-A0B9D51A7217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it-IT"/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39204FB1-4E01-4A26-ADBB-E0957281E33A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it-IT"/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5DBDBFD8-1548-4D6F-9519-191B2B188009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>
          <a:xfrm>
            <a:off x="511175" y="3244850"/>
            <a:ext cx="585788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7C5BAA-0D61-4F81-9385-2BD6C6264649}" type="slidenum">
              <a:rPr lang="it-IT" altLang="it-IT"/>
              <a:pPr>
                <a:defRPr/>
              </a:pPr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21911151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cheda no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1">
            <a:extLst>
              <a:ext uri="{FF2B5EF4-FFF2-40B4-BE49-F238E27FC236}">
                <a16:creationId xmlns:a16="http://schemas.microsoft.com/office/drawing/2014/main" id="{3A3ECB80-8BA4-4B81-A7AC-B2E41A273414}"/>
              </a:ext>
            </a:extLst>
          </p:cNvPr>
          <p:cNvSpPr>
            <a:spLocks/>
          </p:cNvSpPr>
          <p:nvPr/>
        </p:nvSpPr>
        <p:spPr bwMode="auto">
          <a:xfrm flipV="1">
            <a:off x="0" y="4910138"/>
            <a:ext cx="1358900" cy="508000"/>
          </a:xfrm>
          <a:custGeom>
            <a:avLst/>
            <a:gdLst>
              <a:gd name="T0" fmla="*/ 7908 w 7908"/>
              <a:gd name="T1" fmla="*/ 4694 h 10000"/>
              <a:gd name="T2" fmla="*/ 6575 w 7908"/>
              <a:gd name="T3" fmla="*/ 188 h 10000"/>
              <a:gd name="T4" fmla="*/ 6546 w 7908"/>
              <a:gd name="T5" fmla="*/ 94 h 10000"/>
              <a:gd name="T6" fmla="*/ 6463 w 7908"/>
              <a:gd name="T7" fmla="*/ 0 h 10000"/>
              <a:gd name="T8" fmla="*/ 5935 w 7908"/>
              <a:gd name="T9" fmla="*/ 0 h 10000"/>
              <a:gd name="T10" fmla="*/ 0 w 7908"/>
              <a:gd name="T11" fmla="*/ 62 h 10000"/>
              <a:gd name="T12" fmla="*/ 0 w 7908"/>
              <a:gd name="T13" fmla="*/ 10000 h 10000"/>
              <a:gd name="T14" fmla="*/ 5935 w 7908"/>
              <a:gd name="T15" fmla="*/ 9952 h 10000"/>
              <a:gd name="T16" fmla="*/ 6463 w 7908"/>
              <a:gd name="T17" fmla="*/ 9952 h 10000"/>
              <a:gd name="T18" fmla="*/ 6546 w 7908"/>
              <a:gd name="T19" fmla="*/ 9859 h 10000"/>
              <a:gd name="T20" fmla="*/ 6575 w 7908"/>
              <a:gd name="T21" fmla="*/ 9764 h 10000"/>
              <a:gd name="T22" fmla="*/ 7908 w 7908"/>
              <a:gd name="T23" fmla="*/ 5258 h 10000"/>
              <a:gd name="T24" fmla="*/ 7908 w 7908"/>
              <a:gd name="T25" fmla="*/ 4694 h 1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it-IT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2438401"/>
            <a:ext cx="6591985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591985" cy="729622"/>
          </a:xfrm>
        </p:spPr>
        <p:txBody>
          <a:bodyPr rtlCol="0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Date Placeholder 4">
            <a:extLst>
              <a:ext uri="{FF2B5EF4-FFF2-40B4-BE49-F238E27FC236}">
                <a16:creationId xmlns:a16="http://schemas.microsoft.com/office/drawing/2014/main" id="{A005943A-E206-424B-8C4E-BE2C837B17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it-IT"/>
          </a:p>
        </p:txBody>
      </p:sp>
      <p:sp>
        <p:nvSpPr>
          <p:cNvPr id="7" name="Footer Placeholder 5">
            <a:extLst>
              <a:ext uri="{FF2B5EF4-FFF2-40B4-BE49-F238E27FC236}">
                <a16:creationId xmlns:a16="http://schemas.microsoft.com/office/drawing/2014/main" id="{14035519-96B9-43E5-B95C-FD9758A45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it-IT"/>
          </a:p>
        </p:txBody>
      </p:sp>
      <p:sp>
        <p:nvSpPr>
          <p:cNvPr id="8" name="Slide Number Placeholder 6">
            <a:extLst>
              <a:ext uri="{FF2B5EF4-FFF2-40B4-BE49-F238E27FC236}">
                <a16:creationId xmlns:a16="http://schemas.microsoft.com/office/drawing/2014/main" id="{423927DF-E581-470E-A331-5344195C81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11175" y="4983163"/>
            <a:ext cx="585788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701DCB-106C-4519-B656-8C60DE75349E}" type="slidenum">
              <a:rPr lang="it-IT" altLang="it-IT"/>
              <a:pPr>
                <a:defRPr/>
              </a:pPr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72893789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cheda nome cita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1">
            <a:extLst>
              <a:ext uri="{FF2B5EF4-FFF2-40B4-BE49-F238E27FC236}">
                <a16:creationId xmlns:a16="http://schemas.microsoft.com/office/drawing/2014/main" id="{254EE940-2E33-481A-84FE-9BB68FFD21F1}"/>
              </a:ext>
            </a:extLst>
          </p:cNvPr>
          <p:cNvSpPr>
            <a:spLocks/>
          </p:cNvSpPr>
          <p:nvPr/>
        </p:nvSpPr>
        <p:spPr bwMode="auto">
          <a:xfrm flipV="1">
            <a:off x="0" y="4910138"/>
            <a:ext cx="1358900" cy="508000"/>
          </a:xfrm>
          <a:custGeom>
            <a:avLst/>
            <a:gdLst>
              <a:gd name="T0" fmla="*/ 7908 w 7908"/>
              <a:gd name="T1" fmla="*/ 4694 h 10000"/>
              <a:gd name="T2" fmla="*/ 6575 w 7908"/>
              <a:gd name="T3" fmla="*/ 188 h 10000"/>
              <a:gd name="T4" fmla="*/ 6546 w 7908"/>
              <a:gd name="T5" fmla="*/ 94 h 10000"/>
              <a:gd name="T6" fmla="*/ 6463 w 7908"/>
              <a:gd name="T7" fmla="*/ 0 h 10000"/>
              <a:gd name="T8" fmla="*/ 5935 w 7908"/>
              <a:gd name="T9" fmla="*/ 0 h 10000"/>
              <a:gd name="T10" fmla="*/ 0 w 7908"/>
              <a:gd name="T11" fmla="*/ 62 h 10000"/>
              <a:gd name="T12" fmla="*/ 0 w 7908"/>
              <a:gd name="T13" fmla="*/ 10000 h 10000"/>
              <a:gd name="T14" fmla="*/ 5935 w 7908"/>
              <a:gd name="T15" fmla="*/ 9952 h 10000"/>
              <a:gd name="T16" fmla="*/ 6463 w 7908"/>
              <a:gd name="T17" fmla="*/ 9952 h 10000"/>
              <a:gd name="T18" fmla="*/ 6546 w 7908"/>
              <a:gd name="T19" fmla="*/ 9859 h 10000"/>
              <a:gd name="T20" fmla="*/ 6575 w 7908"/>
              <a:gd name="T21" fmla="*/ 9764 h 10000"/>
              <a:gd name="T22" fmla="*/ 7908 w 7908"/>
              <a:gd name="T23" fmla="*/ 5258 h 10000"/>
              <a:gd name="T24" fmla="*/ 7908 w 7908"/>
              <a:gd name="T25" fmla="*/ 4694 h 1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it-IT"/>
          </a:p>
        </p:txBody>
      </p:sp>
      <p:sp>
        <p:nvSpPr>
          <p:cNvPr id="6" name="TextBox 10">
            <a:extLst>
              <a:ext uri="{FF2B5EF4-FFF2-40B4-BE49-F238E27FC236}">
                <a16:creationId xmlns:a16="http://schemas.microsoft.com/office/drawing/2014/main" id="{A81F8219-4D27-4118-824C-E053A6D87CE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08163" y="647700"/>
            <a:ext cx="45720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it-IT" sz="8000">
                <a:solidFill>
                  <a:schemeClr val="accent1"/>
                </a:solidFill>
              </a:rPr>
              <a:t>“</a:t>
            </a:r>
          </a:p>
        </p:txBody>
      </p:sp>
      <p:sp>
        <p:nvSpPr>
          <p:cNvPr id="7" name="TextBox 11">
            <a:extLst>
              <a:ext uri="{FF2B5EF4-FFF2-40B4-BE49-F238E27FC236}">
                <a16:creationId xmlns:a16="http://schemas.microsoft.com/office/drawing/2014/main" id="{69BA1363-8BD4-4956-BE30-E09723C2064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69275" y="2905125"/>
            <a:ext cx="4572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it-IT" sz="8000">
                <a:solidFill>
                  <a:schemeClr val="accent1"/>
                </a:solidFill>
              </a:rPr>
              <a:t>”</a:t>
            </a:r>
          </a:p>
        </p:txBody>
      </p:sp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2188123" y="609600"/>
            <a:ext cx="6109587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2415" y="4343400"/>
            <a:ext cx="6688292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688292" cy="729622"/>
          </a:xfrm>
        </p:spPr>
        <p:txBody>
          <a:bodyPr rtlCol="0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8" name="Date Placeholder 4">
            <a:extLst>
              <a:ext uri="{FF2B5EF4-FFF2-40B4-BE49-F238E27FC236}">
                <a16:creationId xmlns:a16="http://schemas.microsoft.com/office/drawing/2014/main" id="{3D2F0B58-C0F6-440E-A217-62908DD0EA7C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it-IT"/>
          </a:p>
        </p:txBody>
      </p:sp>
      <p:sp>
        <p:nvSpPr>
          <p:cNvPr id="9" name="Footer Placeholder 5">
            <a:extLst>
              <a:ext uri="{FF2B5EF4-FFF2-40B4-BE49-F238E27FC236}">
                <a16:creationId xmlns:a16="http://schemas.microsoft.com/office/drawing/2014/main" id="{9F3D593C-9D0B-47C9-B877-AB3E9538EBB1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it-IT"/>
          </a:p>
        </p:txBody>
      </p:sp>
      <p:sp>
        <p:nvSpPr>
          <p:cNvPr id="10" name="Slide Number Placeholder 6">
            <a:extLst>
              <a:ext uri="{FF2B5EF4-FFF2-40B4-BE49-F238E27FC236}">
                <a16:creationId xmlns:a16="http://schemas.microsoft.com/office/drawing/2014/main" id="{3DD845C4-1A6F-4FF0-A97D-E173EAEFEC17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>
          <a:xfrm>
            <a:off x="511175" y="4983163"/>
            <a:ext cx="585788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A14F2A-F3B9-43FB-8764-2BEE25CBC79C}" type="slidenum">
              <a:rPr lang="it-IT" altLang="it-IT"/>
              <a:pPr>
                <a:defRPr/>
              </a:pPr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361492458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ero o fals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1">
            <a:extLst>
              <a:ext uri="{FF2B5EF4-FFF2-40B4-BE49-F238E27FC236}">
                <a16:creationId xmlns:a16="http://schemas.microsoft.com/office/drawing/2014/main" id="{17409F2C-9204-455A-8BE8-F144F28F4D7B}"/>
              </a:ext>
            </a:extLst>
          </p:cNvPr>
          <p:cNvSpPr>
            <a:spLocks/>
          </p:cNvSpPr>
          <p:nvPr/>
        </p:nvSpPr>
        <p:spPr bwMode="auto">
          <a:xfrm flipV="1">
            <a:off x="0" y="4910138"/>
            <a:ext cx="1358900" cy="508000"/>
          </a:xfrm>
          <a:custGeom>
            <a:avLst/>
            <a:gdLst>
              <a:gd name="T0" fmla="*/ 7908 w 7908"/>
              <a:gd name="T1" fmla="*/ 4694 h 10000"/>
              <a:gd name="T2" fmla="*/ 6575 w 7908"/>
              <a:gd name="T3" fmla="*/ 188 h 10000"/>
              <a:gd name="T4" fmla="*/ 6546 w 7908"/>
              <a:gd name="T5" fmla="*/ 94 h 10000"/>
              <a:gd name="T6" fmla="*/ 6463 w 7908"/>
              <a:gd name="T7" fmla="*/ 0 h 10000"/>
              <a:gd name="T8" fmla="*/ 5935 w 7908"/>
              <a:gd name="T9" fmla="*/ 0 h 10000"/>
              <a:gd name="T10" fmla="*/ 0 w 7908"/>
              <a:gd name="T11" fmla="*/ 62 h 10000"/>
              <a:gd name="T12" fmla="*/ 0 w 7908"/>
              <a:gd name="T13" fmla="*/ 10000 h 10000"/>
              <a:gd name="T14" fmla="*/ 5935 w 7908"/>
              <a:gd name="T15" fmla="*/ 9952 h 10000"/>
              <a:gd name="T16" fmla="*/ 6463 w 7908"/>
              <a:gd name="T17" fmla="*/ 9952 h 10000"/>
              <a:gd name="T18" fmla="*/ 6546 w 7908"/>
              <a:gd name="T19" fmla="*/ 9859 h 10000"/>
              <a:gd name="T20" fmla="*/ 6575 w 7908"/>
              <a:gd name="T21" fmla="*/ 9764 h 10000"/>
              <a:gd name="T22" fmla="*/ 7908 w 7908"/>
              <a:gd name="T23" fmla="*/ 5258 h 10000"/>
              <a:gd name="T24" fmla="*/ 7908 w 7908"/>
              <a:gd name="T25" fmla="*/ 4694 h 1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it-IT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6" y="627407"/>
            <a:ext cx="6591984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2415" y="4343400"/>
            <a:ext cx="6591985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591985" cy="729622"/>
          </a:xfrm>
        </p:spPr>
        <p:txBody>
          <a:bodyPr rtlCol="0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Date Placeholder 4">
            <a:extLst>
              <a:ext uri="{FF2B5EF4-FFF2-40B4-BE49-F238E27FC236}">
                <a16:creationId xmlns:a16="http://schemas.microsoft.com/office/drawing/2014/main" id="{7EC7A1E4-9259-420A-A8DD-37741FDE537A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it-IT"/>
          </a:p>
        </p:txBody>
      </p:sp>
      <p:sp>
        <p:nvSpPr>
          <p:cNvPr id="7" name="Footer Placeholder 5">
            <a:extLst>
              <a:ext uri="{FF2B5EF4-FFF2-40B4-BE49-F238E27FC236}">
                <a16:creationId xmlns:a16="http://schemas.microsoft.com/office/drawing/2014/main" id="{11BB9DFC-302F-46B3-9513-ABF0E3479F6A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it-IT"/>
          </a:p>
        </p:txBody>
      </p:sp>
      <p:sp>
        <p:nvSpPr>
          <p:cNvPr id="8" name="Slide Number Placeholder 6">
            <a:extLst>
              <a:ext uri="{FF2B5EF4-FFF2-40B4-BE49-F238E27FC236}">
                <a16:creationId xmlns:a16="http://schemas.microsoft.com/office/drawing/2014/main" id="{A6428841-355A-4051-9CCA-50115CC9A19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>
          <a:xfrm>
            <a:off x="511175" y="4983163"/>
            <a:ext cx="585788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BA6801-6018-4786-ABE1-C5292F56DED2}" type="slidenum">
              <a:rPr lang="it-IT" altLang="it-IT"/>
              <a:pPr>
                <a:defRPr/>
              </a:pPr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299796357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11">
            <a:extLst>
              <a:ext uri="{FF2B5EF4-FFF2-40B4-BE49-F238E27FC236}">
                <a16:creationId xmlns:a16="http://schemas.microsoft.com/office/drawing/2014/main" id="{7B31DE1C-61DE-4711-9714-2D5E4B2587A1}"/>
              </a:ext>
            </a:extLst>
          </p:cNvPr>
          <p:cNvSpPr>
            <a:spLocks/>
          </p:cNvSpPr>
          <p:nvPr/>
        </p:nvSpPr>
        <p:spPr bwMode="auto">
          <a:xfrm flipV="1">
            <a:off x="0" y="711200"/>
            <a:ext cx="1358900" cy="508000"/>
          </a:xfrm>
          <a:custGeom>
            <a:avLst/>
            <a:gdLst>
              <a:gd name="T0" fmla="*/ 7908 w 7908"/>
              <a:gd name="T1" fmla="*/ 4694 h 10000"/>
              <a:gd name="T2" fmla="*/ 6575 w 7908"/>
              <a:gd name="T3" fmla="*/ 188 h 10000"/>
              <a:gd name="T4" fmla="*/ 6546 w 7908"/>
              <a:gd name="T5" fmla="*/ 94 h 10000"/>
              <a:gd name="T6" fmla="*/ 6463 w 7908"/>
              <a:gd name="T7" fmla="*/ 0 h 10000"/>
              <a:gd name="T8" fmla="*/ 5935 w 7908"/>
              <a:gd name="T9" fmla="*/ 0 h 10000"/>
              <a:gd name="T10" fmla="*/ 0 w 7908"/>
              <a:gd name="T11" fmla="*/ 62 h 10000"/>
              <a:gd name="T12" fmla="*/ 0 w 7908"/>
              <a:gd name="T13" fmla="*/ 10000 h 10000"/>
              <a:gd name="T14" fmla="*/ 5935 w 7908"/>
              <a:gd name="T15" fmla="*/ 9952 h 10000"/>
              <a:gd name="T16" fmla="*/ 6463 w 7908"/>
              <a:gd name="T17" fmla="*/ 9952 h 10000"/>
              <a:gd name="T18" fmla="*/ 6546 w 7908"/>
              <a:gd name="T19" fmla="*/ 9859 h 10000"/>
              <a:gd name="T20" fmla="*/ 6575 w 7908"/>
              <a:gd name="T21" fmla="*/ 9764 h 10000"/>
              <a:gd name="T22" fmla="*/ 7908 w 7908"/>
              <a:gd name="T23" fmla="*/ 5258 h 10000"/>
              <a:gd name="T24" fmla="*/ 7908 w 7908"/>
              <a:gd name="T25" fmla="*/ 4694 h 1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it-IT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36A3C719-19C9-4C26-8687-C96170590B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it-IT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36CC323F-BE6D-4AD6-94D0-879BC3DCD1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it-IT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A497F2EB-33A9-4360-B328-E7774992A2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A17910-FEC6-4DFC-91EA-B38259A8008D}" type="slidenum">
              <a:rPr lang="it-IT" altLang="it-IT"/>
              <a:pPr>
                <a:defRPr/>
              </a:pPr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344254321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11">
            <a:extLst>
              <a:ext uri="{FF2B5EF4-FFF2-40B4-BE49-F238E27FC236}">
                <a16:creationId xmlns:a16="http://schemas.microsoft.com/office/drawing/2014/main" id="{2C845C05-DD13-4FDD-BE09-D4C20C61AB43}"/>
              </a:ext>
            </a:extLst>
          </p:cNvPr>
          <p:cNvSpPr>
            <a:spLocks/>
          </p:cNvSpPr>
          <p:nvPr/>
        </p:nvSpPr>
        <p:spPr bwMode="auto">
          <a:xfrm flipV="1">
            <a:off x="0" y="711200"/>
            <a:ext cx="1358900" cy="508000"/>
          </a:xfrm>
          <a:custGeom>
            <a:avLst/>
            <a:gdLst>
              <a:gd name="T0" fmla="*/ 7908 w 7908"/>
              <a:gd name="T1" fmla="*/ 4694 h 10000"/>
              <a:gd name="T2" fmla="*/ 6575 w 7908"/>
              <a:gd name="T3" fmla="*/ 188 h 10000"/>
              <a:gd name="T4" fmla="*/ 6546 w 7908"/>
              <a:gd name="T5" fmla="*/ 94 h 10000"/>
              <a:gd name="T6" fmla="*/ 6463 w 7908"/>
              <a:gd name="T7" fmla="*/ 0 h 10000"/>
              <a:gd name="T8" fmla="*/ 5935 w 7908"/>
              <a:gd name="T9" fmla="*/ 0 h 10000"/>
              <a:gd name="T10" fmla="*/ 0 w 7908"/>
              <a:gd name="T11" fmla="*/ 62 h 10000"/>
              <a:gd name="T12" fmla="*/ 0 w 7908"/>
              <a:gd name="T13" fmla="*/ 10000 h 10000"/>
              <a:gd name="T14" fmla="*/ 5935 w 7908"/>
              <a:gd name="T15" fmla="*/ 9952 h 10000"/>
              <a:gd name="T16" fmla="*/ 6463 w 7908"/>
              <a:gd name="T17" fmla="*/ 9952 h 10000"/>
              <a:gd name="T18" fmla="*/ 6546 w 7908"/>
              <a:gd name="T19" fmla="*/ 9859 h 10000"/>
              <a:gd name="T20" fmla="*/ 6575 w 7908"/>
              <a:gd name="T21" fmla="*/ 9764 h 10000"/>
              <a:gd name="T22" fmla="*/ 7908 w 7908"/>
              <a:gd name="T23" fmla="*/ 5258 h 10000"/>
              <a:gd name="T24" fmla="*/ 7908 w 7908"/>
              <a:gd name="T25" fmla="*/ 4694 h 1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it-IT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78535" y="627406"/>
            <a:ext cx="1656132" cy="5283817"/>
          </a:xfrm>
        </p:spPr>
        <p:txBody>
          <a:bodyPr vert="eaVert" anchor="ctr"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42416" y="627406"/>
            <a:ext cx="4716348" cy="5283817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BA966E63-440C-45F1-9A27-0D4B122276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it-IT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1677D5B1-F924-4FDC-AA2F-D7CB51D400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it-IT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61EDA595-9001-4641-AEC5-70808B50E6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24A45F-013A-4672-95C1-9D45C97DA4D3}" type="slidenum">
              <a:rPr lang="it-IT" altLang="it-IT"/>
              <a:pPr>
                <a:defRPr/>
              </a:pPr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395821790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Layout personalizza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62000" y="1371600"/>
            <a:ext cx="7685088" cy="2046288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8091619C-A55B-4844-824C-D6957A4497E9}"/>
              </a:ext>
            </a:extLst>
          </p:cNvPr>
          <p:cNvSpPr>
            <a:spLocks noGrp="1"/>
          </p:cNvSpPr>
          <p:nvPr>
            <p:ph type="dt" idx="10"/>
          </p:nvPr>
        </p:nvSpPr>
        <p:spPr>
          <a:xfrm>
            <a:off x="457200" y="6248400"/>
            <a:ext cx="2122488" cy="44608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it-IT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92FEDCBA-E325-49C4-9EF9-6198AB9A3127}"/>
              </a:ext>
            </a:extLst>
          </p:cNvPr>
          <p:cNvSpPr>
            <a:spLocks noGrp="1"/>
          </p:cNvSpPr>
          <p:nvPr>
            <p:ph type="ftr" idx="11"/>
          </p:nvPr>
        </p:nvSpPr>
        <p:spPr>
          <a:xfrm>
            <a:off x="3124200" y="6248400"/>
            <a:ext cx="2884488" cy="44608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it-IT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1DB3842A-F567-4A84-98F6-46D722A7D83B}"/>
              </a:ext>
            </a:extLst>
          </p:cNvPr>
          <p:cNvSpPr>
            <a:spLocks noGrp="1"/>
          </p:cNvSpPr>
          <p:nvPr>
            <p:ph type="sldNum" idx="12"/>
          </p:nvPr>
        </p:nvSpPr>
        <p:spPr>
          <a:xfrm>
            <a:off x="6553200" y="6248400"/>
            <a:ext cx="2122488" cy="44608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64FB77-A77E-4540-A7D1-57CB9E2FAD1E}" type="slidenum">
              <a:rPr lang="it-IT" altLang="it-IT"/>
              <a:pPr>
                <a:defRPr/>
              </a:pPr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389608760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8">
            <a:extLst>
              <a:ext uri="{FF2B5EF4-FFF2-40B4-BE49-F238E27FC236}">
                <a16:creationId xmlns:a16="http://schemas.microsoft.com/office/drawing/2014/main" id="{FCC7CA9D-0BA7-4422-AF7C-966CCB3AFC0A}"/>
              </a:ext>
            </a:extLst>
          </p:cNvPr>
          <p:cNvSpPr>
            <a:spLocks/>
          </p:cNvSpPr>
          <p:nvPr/>
        </p:nvSpPr>
        <p:spPr bwMode="auto">
          <a:xfrm>
            <a:off x="-31750" y="4321175"/>
            <a:ext cx="1395413" cy="781050"/>
          </a:xfrm>
          <a:custGeom>
            <a:avLst/>
            <a:gdLst>
              <a:gd name="T0" fmla="*/ 5799 w 8042"/>
              <a:gd name="T1" fmla="*/ 10000 h 10000"/>
              <a:gd name="T2" fmla="*/ 5961 w 8042"/>
              <a:gd name="T3" fmla="*/ 9880 h 10000"/>
              <a:gd name="T4" fmla="*/ 5988 w 8042"/>
              <a:gd name="T5" fmla="*/ 9820 h 10000"/>
              <a:gd name="T6" fmla="*/ 8042 w 8042"/>
              <a:gd name="T7" fmla="*/ 5260 h 10000"/>
              <a:gd name="T8" fmla="*/ 8042 w 8042"/>
              <a:gd name="T9" fmla="*/ 4721 h 10000"/>
              <a:gd name="T10" fmla="*/ 5988 w 8042"/>
              <a:gd name="T11" fmla="*/ 221 h 10000"/>
              <a:gd name="T12" fmla="*/ 5961 w 8042"/>
              <a:gd name="T13" fmla="*/ 160 h 10000"/>
              <a:gd name="T14" fmla="*/ 5799 w 8042"/>
              <a:gd name="T15" fmla="*/ 41 h 10000"/>
              <a:gd name="T16" fmla="*/ 18 w 8042"/>
              <a:gd name="T17" fmla="*/ 0 h 10000"/>
              <a:gd name="T18" fmla="*/ 0 w 8042"/>
              <a:gd name="T19" fmla="*/ 9991 h 10000"/>
              <a:gd name="T20" fmla="*/ 5799 w 8042"/>
              <a:gd name="T21" fmla="*/ 10000 h 1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8042" h="10000">
                <a:moveTo>
                  <a:pt x="5799" y="10000"/>
                </a:moveTo>
                <a:cubicBezTo>
                  <a:pt x="5880" y="10000"/>
                  <a:pt x="5934" y="9940"/>
                  <a:pt x="5961" y="9880"/>
                </a:cubicBezTo>
                <a:cubicBezTo>
                  <a:pt x="5961" y="9820"/>
                  <a:pt x="5988" y="9820"/>
                  <a:pt x="5988" y="9820"/>
                </a:cubicBezTo>
                <a:lnTo>
                  <a:pt x="8042" y="5260"/>
                </a:lnTo>
                <a:cubicBezTo>
                  <a:pt x="8096" y="5140"/>
                  <a:pt x="8096" y="4901"/>
                  <a:pt x="8042" y="4721"/>
                </a:cubicBezTo>
                <a:lnTo>
                  <a:pt x="5988" y="221"/>
                </a:lnTo>
                <a:cubicBezTo>
                  <a:pt x="5988" y="160"/>
                  <a:pt x="5961" y="160"/>
                  <a:pt x="5961" y="160"/>
                </a:cubicBezTo>
                <a:cubicBezTo>
                  <a:pt x="5934" y="101"/>
                  <a:pt x="5880" y="41"/>
                  <a:pt x="5799" y="41"/>
                </a:cubicBezTo>
                <a:lnTo>
                  <a:pt x="18" y="0"/>
                </a:lnTo>
                <a:cubicBezTo>
                  <a:pt x="12" y="3330"/>
                  <a:pt x="6" y="6661"/>
                  <a:pt x="0" y="9991"/>
                </a:cubicBezTo>
                <a:lnTo>
                  <a:pt x="5799" y="10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it-IT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42416" y="2514601"/>
            <a:ext cx="6600451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42416" y="4777380"/>
            <a:ext cx="6600451" cy="1126283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/>
              <a:t>Fare clic per modificare lo stile del sottotitolo dello schema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CCF88174-7EE4-4F46-AD26-4DE80F8C3C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it-IT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DA7D4AB8-13E8-4438-8C38-795806341F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it-IT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D5FFCA54-3299-48BD-B896-D9996F0CA2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23863" y="4529138"/>
            <a:ext cx="5842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AD2D34-F5CF-4460-A063-8B3A2DB391BC}" type="slidenum">
              <a:rPr lang="it-IT" altLang="it-IT"/>
              <a:pPr>
                <a:defRPr/>
              </a:pPr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54355249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11">
            <a:extLst>
              <a:ext uri="{FF2B5EF4-FFF2-40B4-BE49-F238E27FC236}">
                <a16:creationId xmlns:a16="http://schemas.microsoft.com/office/drawing/2014/main" id="{0ABE74D4-7EDF-4FB9-96D7-CC1F7AD0C076}"/>
              </a:ext>
            </a:extLst>
          </p:cNvPr>
          <p:cNvSpPr>
            <a:spLocks/>
          </p:cNvSpPr>
          <p:nvPr/>
        </p:nvSpPr>
        <p:spPr bwMode="auto">
          <a:xfrm flipV="1">
            <a:off x="0" y="711200"/>
            <a:ext cx="1358900" cy="508000"/>
          </a:xfrm>
          <a:custGeom>
            <a:avLst/>
            <a:gdLst>
              <a:gd name="T0" fmla="*/ 7908 w 7908"/>
              <a:gd name="T1" fmla="*/ 4694 h 10000"/>
              <a:gd name="T2" fmla="*/ 6575 w 7908"/>
              <a:gd name="T3" fmla="*/ 188 h 10000"/>
              <a:gd name="T4" fmla="*/ 6546 w 7908"/>
              <a:gd name="T5" fmla="*/ 94 h 10000"/>
              <a:gd name="T6" fmla="*/ 6463 w 7908"/>
              <a:gd name="T7" fmla="*/ 0 h 10000"/>
              <a:gd name="T8" fmla="*/ 5935 w 7908"/>
              <a:gd name="T9" fmla="*/ 0 h 10000"/>
              <a:gd name="T10" fmla="*/ 0 w 7908"/>
              <a:gd name="T11" fmla="*/ 62 h 10000"/>
              <a:gd name="T12" fmla="*/ 0 w 7908"/>
              <a:gd name="T13" fmla="*/ 10000 h 10000"/>
              <a:gd name="T14" fmla="*/ 5935 w 7908"/>
              <a:gd name="T15" fmla="*/ 9952 h 10000"/>
              <a:gd name="T16" fmla="*/ 6463 w 7908"/>
              <a:gd name="T17" fmla="*/ 9952 h 10000"/>
              <a:gd name="T18" fmla="*/ 6546 w 7908"/>
              <a:gd name="T19" fmla="*/ 9859 h 10000"/>
              <a:gd name="T20" fmla="*/ 6575 w 7908"/>
              <a:gd name="T21" fmla="*/ 9764 h 10000"/>
              <a:gd name="T22" fmla="*/ 7908 w 7908"/>
              <a:gd name="T23" fmla="*/ 5258 h 10000"/>
              <a:gd name="T24" fmla="*/ 7908 w 7908"/>
              <a:gd name="T25" fmla="*/ 4694 h 1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it-IT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201" y="624110"/>
            <a:ext cx="6589199" cy="1280890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42415" y="2133600"/>
            <a:ext cx="6591985" cy="3777622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9BA2485E-FDBA-41E6-B440-BC806FB60D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it-IT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E7D331B2-32B3-44E2-96D0-FA1C9D05A7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it-IT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4DAF0FEF-A525-4EA0-89AD-2F613AF52C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72E361-8677-4B5E-9374-46F495CAD5FA}" type="slidenum">
              <a:rPr lang="it-IT" altLang="it-IT"/>
              <a:pPr>
                <a:defRPr/>
              </a:pPr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33328638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11">
            <a:extLst>
              <a:ext uri="{FF2B5EF4-FFF2-40B4-BE49-F238E27FC236}">
                <a16:creationId xmlns:a16="http://schemas.microsoft.com/office/drawing/2014/main" id="{C1AD35D4-D43D-4C29-8E4D-1BAC2B0E1B81}"/>
              </a:ext>
            </a:extLst>
          </p:cNvPr>
          <p:cNvSpPr>
            <a:spLocks/>
          </p:cNvSpPr>
          <p:nvPr/>
        </p:nvSpPr>
        <p:spPr bwMode="auto">
          <a:xfrm flipV="1">
            <a:off x="0" y="711200"/>
            <a:ext cx="1358900" cy="508000"/>
          </a:xfrm>
          <a:custGeom>
            <a:avLst/>
            <a:gdLst>
              <a:gd name="T0" fmla="*/ 7908 w 7908"/>
              <a:gd name="T1" fmla="*/ 4694 h 10000"/>
              <a:gd name="T2" fmla="*/ 6575 w 7908"/>
              <a:gd name="T3" fmla="*/ 188 h 10000"/>
              <a:gd name="T4" fmla="*/ 6546 w 7908"/>
              <a:gd name="T5" fmla="*/ 94 h 10000"/>
              <a:gd name="T6" fmla="*/ 6463 w 7908"/>
              <a:gd name="T7" fmla="*/ 0 h 10000"/>
              <a:gd name="T8" fmla="*/ 5935 w 7908"/>
              <a:gd name="T9" fmla="*/ 0 h 10000"/>
              <a:gd name="T10" fmla="*/ 0 w 7908"/>
              <a:gd name="T11" fmla="*/ 62 h 10000"/>
              <a:gd name="T12" fmla="*/ 0 w 7908"/>
              <a:gd name="T13" fmla="*/ 10000 h 10000"/>
              <a:gd name="T14" fmla="*/ 5935 w 7908"/>
              <a:gd name="T15" fmla="*/ 9952 h 10000"/>
              <a:gd name="T16" fmla="*/ 6463 w 7908"/>
              <a:gd name="T17" fmla="*/ 9952 h 10000"/>
              <a:gd name="T18" fmla="*/ 6546 w 7908"/>
              <a:gd name="T19" fmla="*/ 9859 h 10000"/>
              <a:gd name="T20" fmla="*/ 6575 w 7908"/>
              <a:gd name="T21" fmla="*/ 9764 h 10000"/>
              <a:gd name="T22" fmla="*/ 7908 w 7908"/>
              <a:gd name="T23" fmla="*/ 5258 h 10000"/>
              <a:gd name="T24" fmla="*/ 7908 w 7908"/>
              <a:gd name="T25" fmla="*/ 4694 h 1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it-IT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201" y="624110"/>
            <a:ext cx="6589199" cy="1280890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42415" y="2133600"/>
            <a:ext cx="6591985" cy="3777622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D65325FC-BD72-4678-8291-9BFF63D6A5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it-IT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27253B18-6F6D-4775-8547-5AA607FEB6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it-IT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48FCD1F-2D83-427B-ADEF-461D4C14D0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B85A3F-BA6F-4D43-89DD-A35F9C72AB9C}" type="slidenum">
              <a:rPr lang="it-IT" altLang="it-IT"/>
              <a:pPr>
                <a:defRPr/>
              </a:pPr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11847284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11">
            <a:extLst>
              <a:ext uri="{FF2B5EF4-FFF2-40B4-BE49-F238E27FC236}">
                <a16:creationId xmlns:a16="http://schemas.microsoft.com/office/drawing/2014/main" id="{15AC95E8-E07E-45B0-9872-76DB316E1073}"/>
              </a:ext>
            </a:extLst>
          </p:cNvPr>
          <p:cNvSpPr>
            <a:spLocks/>
          </p:cNvSpPr>
          <p:nvPr/>
        </p:nvSpPr>
        <p:spPr bwMode="auto">
          <a:xfrm flipV="1">
            <a:off x="0" y="3167063"/>
            <a:ext cx="1358900" cy="508000"/>
          </a:xfrm>
          <a:custGeom>
            <a:avLst/>
            <a:gdLst>
              <a:gd name="T0" fmla="*/ 7908 w 7908"/>
              <a:gd name="T1" fmla="*/ 4694 h 10000"/>
              <a:gd name="T2" fmla="*/ 6575 w 7908"/>
              <a:gd name="T3" fmla="*/ 188 h 10000"/>
              <a:gd name="T4" fmla="*/ 6546 w 7908"/>
              <a:gd name="T5" fmla="*/ 94 h 10000"/>
              <a:gd name="T6" fmla="*/ 6463 w 7908"/>
              <a:gd name="T7" fmla="*/ 0 h 10000"/>
              <a:gd name="T8" fmla="*/ 5935 w 7908"/>
              <a:gd name="T9" fmla="*/ 0 h 10000"/>
              <a:gd name="T10" fmla="*/ 0 w 7908"/>
              <a:gd name="T11" fmla="*/ 62 h 10000"/>
              <a:gd name="T12" fmla="*/ 0 w 7908"/>
              <a:gd name="T13" fmla="*/ 10000 h 10000"/>
              <a:gd name="T14" fmla="*/ 5935 w 7908"/>
              <a:gd name="T15" fmla="*/ 9952 h 10000"/>
              <a:gd name="T16" fmla="*/ 6463 w 7908"/>
              <a:gd name="T17" fmla="*/ 9952 h 10000"/>
              <a:gd name="T18" fmla="*/ 6546 w 7908"/>
              <a:gd name="T19" fmla="*/ 9859 h 10000"/>
              <a:gd name="T20" fmla="*/ 6575 w 7908"/>
              <a:gd name="T21" fmla="*/ 9764 h 10000"/>
              <a:gd name="T22" fmla="*/ 7908 w 7908"/>
              <a:gd name="T23" fmla="*/ 5258 h 10000"/>
              <a:gd name="T24" fmla="*/ 7908 w 7908"/>
              <a:gd name="T25" fmla="*/ 4694 h 1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it-IT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2074562"/>
            <a:ext cx="6591985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3581400"/>
            <a:ext cx="6591985" cy="860400"/>
          </a:xfrm>
        </p:spPr>
        <p:txBody>
          <a:bodyPr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D4BCCEF4-4C54-4534-9A14-5A79BED89A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it-IT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D1E2EE69-7B08-466E-B2A2-4A3395D689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it-IT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A6821E9A-E2B8-4FEF-8DFF-8371469726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11175" y="3244850"/>
            <a:ext cx="585788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ECE809-A832-4495-AF0E-1875C76E80F5}" type="slidenum">
              <a:rPr lang="it-IT" altLang="it-IT"/>
              <a:pPr>
                <a:defRPr/>
              </a:pPr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268894255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1">
            <a:extLst>
              <a:ext uri="{FF2B5EF4-FFF2-40B4-BE49-F238E27FC236}">
                <a16:creationId xmlns:a16="http://schemas.microsoft.com/office/drawing/2014/main" id="{67F9EBDB-10C0-4850-898A-3640F6DA011C}"/>
              </a:ext>
            </a:extLst>
          </p:cNvPr>
          <p:cNvSpPr>
            <a:spLocks/>
          </p:cNvSpPr>
          <p:nvPr/>
        </p:nvSpPr>
        <p:spPr bwMode="auto">
          <a:xfrm flipV="1">
            <a:off x="0" y="711200"/>
            <a:ext cx="1358900" cy="508000"/>
          </a:xfrm>
          <a:custGeom>
            <a:avLst/>
            <a:gdLst>
              <a:gd name="T0" fmla="*/ 7908 w 7908"/>
              <a:gd name="T1" fmla="*/ 4694 h 10000"/>
              <a:gd name="T2" fmla="*/ 6575 w 7908"/>
              <a:gd name="T3" fmla="*/ 188 h 10000"/>
              <a:gd name="T4" fmla="*/ 6546 w 7908"/>
              <a:gd name="T5" fmla="*/ 94 h 10000"/>
              <a:gd name="T6" fmla="*/ 6463 w 7908"/>
              <a:gd name="T7" fmla="*/ 0 h 10000"/>
              <a:gd name="T8" fmla="*/ 5935 w 7908"/>
              <a:gd name="T9" fmla="*/ 0 h 10000"/>
              <a:gd name="T10" fmla="*/ 0 w 7908"/>
              <a:gd name="T11" fmla="*/ 62 h 10000"/>
              <a:gd name="T12" fmla="*/ 0 w 7908"/>
              <a:gd name="T13" fmla="*/ 10000 h 10000"/>
              <a:gd name="T14" fmla="*/ 5935 w 7908"/>
              <a:gd name="T15" fmla="*/ 9952 h 10000"/>
              <a:gd name="T16" fmla="*/ 6463 w 7908"/>
              <a:gd name="T17" fmla="*/ 9952 h 10000"/>
              <a:gd name="T18" fmla="*/ 6546 w 7908"/>
              <a:gd name="T19" fmla="*/ 9859 h 10000"/>
              <a:gd name="T20" fmla="*/ 6575 w 7908"/>
              <a:gd name="T21" fmla="*/ 9764 h 10000"/>
              <a:gd name="T22" fmla="*/ 7908 w 7908"/>
              <a:gd name="T23" fmla="*/ 5258 h 10000"/>
              <a:gd name="T24" fmla="*/ 7908 w 7908"/>
              <a:gd name="T25" fmla="*/ 4694 h 1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it-IT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942416" y="2136706"/>
            <a:ext cx="3197531" cy="3767397"/>
          </a:xfrm>
        </p:spPr>
        <p:txBody>
          <a:bodyPr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37307" y="2136706"/>
            <a:ext cx="3197093" cy="3767397"/>
          </a:xfrm>
        </p:spPr>
        <p:txBody>
          <a:bodyPr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6" name="Date Placeholder 4">
            <a:extLst>
              <a:ext uri="{FF2B5EF4-FFF2-40B4-BE49-F238E27FC236}">
                <a16:creationId xmlns:a16="http://schemas.microsoft.com/office/drawing/2014/main" id="{E8DA59D4-FDFB-454A-BD55-5BCD4E063B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it-IT"/>
          </a:p>
        </p:txBody>
      </p:sp>
      <p:sp>
        <p:nvSpPr>
          <p:cNvPr id="7" name="Footer Placeholder 5">
            <a:extLst>
              <a:ext uri="{FF2B5EF4-FFF2-40B4-BE49-F238E27FC236}">
                <a16:creationId xmlns:a16="http://schemas.microsoft.com/office/drawing/2014/main" id="{8C4E20D5-78BF-4CBC-AC33-9793993EAB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it-IT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DC1F809-BE33-44C7-8A6F-0C79903424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F035DA-F48C-4B13-8BD7-4FF20458E11E}" type="slidenum">
              <a:rPr lang="it-IT" altLang="it-IT"/>
              <a:pPr>
                <a:defRPr/>
              </a:pPr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99839429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11">
            <a:extLst>
              <a:ext uri="{FF2B5EF4-FFF2-40B4-BE49-F238E27FC236}">
                <a16:creationId xmlns:a16="http://schemas.microsoft.com/office/drawing/2014/main" id="{C51F23EC-7F95-4B66-9478-8BE7A37C9400}"/>
              </a:ext>
            </a:extLst>
          </p:cNvPr>
          <p:cNvSpPr>
            <a:spLocks/>
          </p:cNvSpPr>
          <p:nvPr/>
        </p:nvSpPr>
        <p:spPr bwMode="auto">
          <a:xfrm flipV="1">
            <a:off x="0" y="711200"/>
            <a:ext cx="1358900" cy="508000"/>
          </a:xfrm>
          <a:custGeom>
            <a:avLst/>
            <a:gdLst>
              <a:gd name="T0" fmla="*/ 7908 w 7908"/>
              <a:gd name="T1" fmla="*/ 4694 h 10000"/>
              <a:gd name="T2" fmla="*/ 6575 w 7908"/>
              <a:gd name="T3" fmla="*/ 188 h 10000"/>
              <a:gd name="T4" fmla="*/ 6546 w 7908"/>
              <a:gd name="T5" fmla="*/ 94 h 10000"/>
              <a:gd name="T6" fmla="*/ 6463 w 7908"/>
              <a:gd name="T7" fmla="*/ 0 h 10000"/>
              <a:gd name="T8" fmla="*/ 5935 w 7908"/>
              <a:gd name="T9" fmla="*/ 0 h 10000"/>
              <a:gd name="T10" fmla="*/ 0 w 7908"/>
              <a:gd name="T11" fmla="*/ 62 h 10000"/>
              <a:gd name="T12" fmla="*/ 0 w 7908"/>
              <a:gd name="T13" fmla="*/ 10000 h 10000"/>
              <a:gd name="T14" fmla="*/ 5935 w 7908"/>
              <a:gd name="T15" fmla="*/ 9952 h 10000"/>
              <a:gd name="T16" fmla="*/ 6463 w 7908"/>
              <a:gd name="T17" fmla="*/ 9952 h 10000"/>
              <a:gd name="T18" fmla="*/ 6546 w 7908"/>
              <a:gd name="T19" fmla="*/ 9859 h 10000"/>
              <a:gd name="T20" fmla="*/ 6575 w 7908"/>
              <a:gd name="T21" fmla="*/ 9764 h 10000"/>
              <a:gd name="T22" fmla="*/ 7908 w 7908"/>
              <a:gd name="T23" fmla="*/ 5258 h 10000"/>
              <a:gd name="T24" fmla="*/ 7908 w 7908"/>
              <a:gd name="T25" fmla="*/ 4694 h 1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it-IT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65352" y="2226626"/>
            <a:ext cx="287459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942415" y="2802888"/>
            <a:ext cx="3197532" cy="3105703"/>
          </a:xfrm>
        </p:spPr>
        <p:txBody>
          <a:bodyPr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6154" y="2223398"/>
            <a:ext cx="28732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333715" y="2799660"/>
            <a:ext cx="3195680" cy="3105703"/>
          </a:xfrm>
        </p:spPr>
        <p:txBody>
          <a:bodyPr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8" name="Date Placeholder 6">
            <a:extLst>
              <a:ext uri="{FF2B5EF4-FFF2-40B4-BE49-F238E27FC236}">
                <a16:creationId xmlns:a16="http://schemas.microsoft.com/office/drawing/2014/main" id="{176B111B-3177-4EA3-A24B-F6E8081DE9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it-IT"/>
          </a:p>
        </p:txBody>
      </p:sp>
      <p:sp>
        <p:nvSpPr>
          <p:cNvPr id="9" name="Footer Placeholder 7">
            <a:extLst>
              <a:ext uri="{FF2B5EF4-FFF2-40B4-BE49-F238E27FC236}">
                <a16:creationId xmlns:a16="http://schemas.microsoft.com/office/drawing/2014/main" id="{56F19886-642B-437D-9C58-5925648421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it-IT"/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2A68F9A4-07C6-4343-9051-A3B467D73C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4F0F8F-B8A0-4874-991A-44DCD9D90417}" type="slidenum">
              <a:rPr lang="it-IT" altLang="it-IT"/>
              <a:pPr>
                <a:defRPr/>
              </a:pPr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339600305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11">
            <a:extLst>
              <a:ext uri="{FF2B5EF4-FFF2-40B4-BE49-F238E27FC236}">
                <a16:creationId xmlns:a16="http://schemas.microsoft.com/office/drawing/2014/main" id="{4BD8E072-693B-446E-AD7E-124F60112E51}"/>
              </a:ext>
            </a:extLst>
          </p:cNvPr>
          <p:cNvSpPr>
            <a:spLocks/>
          </p:cNvSpPr>
          <p:nvPr/>
        </p:nvSpPr>
        <p:spPr bwMode="auto">
          <a:xfrm flipV="1">
            <a:off x="0" y="711200"/>
            <a:ext cx="1358900" cy="508000"/>
          </a:xfrm>
          <a:custGeom>
            <a:avLst/>
            <a:gdLst>
              <a:gd name="T0" fmla="*/ 7908 w 7908"/>
              <a:gd name="T1" fmla="*/ 4694 h 10000"/>
              <a:gd name="T2" fmla="*/ 6575 w 7908"/>
              <a:gd name="T3" fmla="*/ 188 h 10000"/>
              <a:gd name="T4" fmla="*/ 6546 w 7908"/>
              <a:gd name="T5" fmla="*/ 94 h 10000"/>
              <a:gd name="T6" fmla="*/ 6463 w 7908"/>
              <a:gd name="T7" fmla="*/ 0 h 10000"/>
              <a:gd name="T8" fmla="*/ 5935 w 7908"/>
              <a:gd name="T9" fmla="*/ 0 h 10000"/>
              <a:gd name="T10" fmla="*/ 0 w 7908"/>
              <a:gd name="T11" fmla="*/ 62 h 10000"/>
              <a:gd name="T12" fmla="*/ 0 w 7908"/>
              <a:gd name="T13" fmla="*/ 10000 h 10000"/>
              <a:gd name="T14" fmla="*/ 5935 w 7908"/>
              <a:gd name="T15" fmla="*/ 9952 h 10000"/>
              <a:gd name="T16" fmla="*/ 6463 w 7908"/>
              <a:gd name="T17" fmla="*/ 9952 h 10000"/>
              <a:gd name="T18" fmla="*/ 6546 w 7908"/>
              <a:gd name="T19" fmla="*/ 9859 h 10000"/>
              <a:gd name="T20" fmla="*/ 6575 w 7908"/>
              <a:gd name="T21" fmla="*/ 9764 h 10000"/>
              <a:gd name="T22" fmla="*/ 7908 w 7908"/>
              <a:gd name="T23" fmla="*/ 5258 h 10000"/>
              <a:gd name="T24" fmla="*/ 7908 w 7908"/>
              <a:gd name="T25" fmla="*/ 4694 h 1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it-IT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200" y="624110"/>
            <a:ext cx="6589200" cy="1280890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4" name="Date Placeholder 2">
            <a:extLst>
              <a:ext uri="{FF2B5EF4-FFF2-40B4-BE49-F238E27FC236}">
                <a16:creationId xmlns:a16="http://schemas.microsoft.com/office/drawing/2014/main" id="{B4F97DFC-7FD9-401D-B603-770C8C05AE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it-IT"/>
          </a:p>
        </p:txBody>
      </p:sp>
      <p:sp>
        <p:nvSpPr>
          <p:cNvPr id="5" name="Footer Placeholder 3">
            <a:extLst>
              <a:ext uri="{FF2B5EF4-FFF2-40B4-BE49-F238E27FC236}">
                <a16:creationId xmlns:a16="http://schemas.microsoft.com/office/drawing/2014/main" id="{71680346-15C2-43CE-970D-284A4D2DDA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it-IT"/>
          </a:p>
        </p:txBody>
      </p:sp>
      <p:sp>
        <p:nvSpPr>
          <p:cNvPr id="6" name="Slide Number Placeholder 4">
            <a:extLst>
              <a:ext uri="{FF2B5EF4-FFF2-40B4-BE49-F238E27FC236}">
                <a16:creationId xmlns:a16="http://schemas.microsoft.com/office/drawing/2014/main" id="{0410486E-3974-4D37-9D6A-3536171887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69A63F-931D-4375-944A-6CB51B3B95A0}" type="slidenum">
              <a:rPr lang="it-IT" altLang="it-IT"/>
              <a:pPr>
                <a:defRPr/>
              </a:pPr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363402278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1">
            <a:extLst>
              <a:ext uri="{FF2B5EF4-FFF2-40B4-BE49-F238E27FC236}">
                <a16:creationId xmlns:a16="http://schemas.microsoft.com/office/drawing/2014/main" id="{9185E925-99F9-4F71-A396-B8F9DA5DF9DB}"/>
              </a:ext>
            </a:extLst>
          </p:cNvPr>
          <p:cNvSpPr>
            <a:spLocks/>
          </p:cNvSpPr>
          <p:nvPr/>
        </p:nvSpPr>
        <p:spPr bwMode="auto">
          <a:xfrm flipV="1">
            <a:off x="0" y="711200"/>
            <a:ext cx="1358900" cy="508000"/>
          </a:xfrm>
          <a:custGeom>
            <a:avLst/>
            <a:gdLst>
              <a:gd name="T0" fmla="*/ 7908 w 7908"/>
              <a:gd name="T1" fmla="*/ 4694 h 10000"/>
              <a:gd name="T2" fmla="*/ 6575 w 7908"/>
              <a:gd name="T3" fmla="*/ 188 h 10000"/>
              <a:gd name="T4" fmla="*/ 6546 w 7908"/>
              <a:gd name="T5" fmla="*/ 94 h 10000"/>
              <a:gd name="T6" fmla="*/ 6463 w 7908"/>
              <a:gd name="T7" fmla="*/ 0 h 10000"/>
              <a:gd name="T8" fmla="*/ 5935 w 7908"/>
              <a:gd name="T9" fmla="*/ 0 h 10000"/>
              <a:gd name="T10" fmla="*/ 0 w 7908"/>
              <a:gd name="T11" fmla="*/ 62 h 10000"/>
              <a:gd name="T12" fmla="*/ 0 w 7908"/>
              <a:gd name="T13" fmla="*/ 10000 h 10000"/>
              <a:gd name="T14" fmla="*/ 5935 w 7908"/>
              <a:gd name="T15" fmla="*/ 9952 h 10000"/>
              <a:gd name="T16" fmla="*/ 6463 w 7908"/>
              <a:gd name="T17" fmla="*/ 9952 h 10000"/>
              <a:gd name="T18" fmla="*/ 6546 w 7908"/>
              <a:gd name="T19" fmla="*/ 9859 h 10000"/>
              <a:gd name="T20" fmla="*/ 6575 w 7908"/>
              <a:gd name="T21" fmla="*/ 9764 h 10000"/>
              <a:gd name="T22" fmla="*/ 7908 w 7908"/>
              <a:gd name="T23" fmla="*/ 5258 h 10000"/>
              <a:gd name="T24" fmla="*/ 7908 w 7908"/>
              <a:gd name="T25" fmla="*/ 4694 h 1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it-IT"/>
          </a:p>
        </p:txBody>
      </p:sp>
      <p:sp>
        <p:nvSpPr>
          <p:cNvPr id="3" name="Date Placeholder 1">
            <a:extLst>
              <a:ext uri="{FF2B5EF4-FFF2-40B4-BE49-F238E27FC236}">
                <a16:creationId xmlns:a16="http://schemas.microsoft.com/office/drawing/2014/main" id="{C184E4CD-B9E2-418A-A966-DDC1540A4B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it-IT"/>
          </a:p>
        </p:txBody>
      </p:sp>
      <p:sp>
        <p:nvSpPr>
          <p:cNvPr id="4" name="Footer Placeholder 2">
            <a:extLst>
              <a:ext uri="{FF2B5EF4-FFF2-40B4-BE49-F238E27FC236}">
                <a16:creationId xmlns:a16="http://schemas.microsoft.com/office/drawing/2014/main" id="{D6101BE9-5BC7-4CDD-9AEB-585F8E470A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it-IT"/>
          </a:p>
        </p:txBody>
      </p:sp>
      <p:sp>
        <p:nvSpPr>
          <p:cNvPr id="5" name="Slide Number Placeholder 3">
            <a:extLst>
              <a:ext uri="{FF2B5EF4-FFF2-40B4-BE49-F238E27FC236}">
                <a16:creationId xmlns:a16="http://schemas.microsoft.com/office/drawing/2014/main" id="{EA8BE2D7-72FF-491A-9620-B7AC534AA0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CCCBD9-C5CE-4ED2-A122-8D9824812922}" type="slidenum">
              <a:rPr lang="it-IT" altLang="it-IT"/>
              <a:pPr>
                <a:defRPr/>
              </a:pPr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87963242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1">
            <a:extLst>
              <a:ext uri="{FF2B5EF4-FFF2-40B4-BE49-F238E27FC236}">
                <a16:creationId xmlns:a16="http://schemas.microsoft.com/office/drawing/2014/main" id="{FA0062C6-F7DC-4F60-B565-43C8D22C8FFE}"/>
              </a:ext>
            </a:extLst>
          </p:cNvPr>
          <p:cNvSpPr>
            <a:spLocks/>
          </p:cNvSpPr>
          <p:nvPr/>
        </p:nvSpPr>
        <p:spPr bwMode="auto">
          <a:xfrm flipV="1">
            <a:off x="0" y="711200"/>
            <a:ext cx="1358900" cy="508000"/>
          </a:xfrm>
          <a:custGeom>
            <a:avLst/>
            <a:gdLst>
              <a:gd name="T0" fmla="*/ 7908 w 7908"/>
              <a:gd name="T1" fmla="*/ 4694 h 10000"/>
              <a:gd name="T2" fmla="*/ 6575 w 7908"/>
              <a:gd name="T3" fmla="*/ 188 h 10000"/>
              <a:gd name="T4" fmla="*/ 6546 w 7908"/>
              <a:gd name="T5" fmla="*/ 94 h 10000"/>
              <a:gd name="T6" fmla="*/ 6463 w 7908"/>
              <a:gd name="T7" fmla="*/ 0 h 10000"/>
              <a:gd name="T8" fmla="*/ 5935 w 7908"/>
              <a:gd name="T9" fmla="*/ 0 h 10000"/>
              <a:gd name="T10" fmla="*/ 0 w 7908"/>
              <a:gd name="T11" fmla="*/ 62 h 10000"/>
              <a:gd name="T12" fmla="*/ 0 w 7908"/>
              <a:gd name="T13" fmla="*/ 10000 h 10000"/>
              <a:gd name="T14" fmla="*/ 5935 w 7908"/>
              <a:gd name="T15" fmla="*/ 9952 h 10000"/>
              <a:gd name="T16" fmla="*/ 6463 w 7908"/>
              <a:gd name="T17" fmla="*/ 9952 h 10000"/>
              <a:gd name="T18" fmla="*/ 6546 w 7908"/>
              <a:gd name="T19" fmla="*/ 9859 h 10000"/>
              <a:gd name="T20" fmla="*/ 6575 w 7908"/>
              <a:gd name="T21" fmla="*/ 9764 h 10000"/>
              <a:gd name="T22" fmla="*/ 7908 w 7908"/>
              <a:gd name="T23" fmla="*/ 5258 h 10000"/>
              <a:gd name="T24" fmla="*/ 7908 w 7908"/>
              <a:gd name="T25" fmla="*/ 4694 h 1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it-IT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446088"/>
            <a:ext cx="2629584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3494" y="446089"/>
            <a:ext cx="3790906" cy="5414963"/>
          </a:xfrm>
        </p:spPr>
        <p:txBody>
          <a:bodyPr anchor="ctr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1598613"/>
            <a:ext cx="2629584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Date Placeholder 4">
            <a:extLst>
              <a:ext uri="{FF2B5EF4-FFF2-40B4-BE49-F238E27FC236}">
                <a16:creationId xmlns:a16="http://schemas.microsoft.com/office/drawing/2014/main" id="{C8D9469E-1F6B-4DDC-B134-E39DD69ED8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it-IT"/>
          </a:p>
        </p:txBody>
      </p:sp>
      <p:sp>
        <p:nvSpPr>
          <p:cNvPr id="7" name="Footer Placeholder 5">
            <a:extLst>
              <a:ext uri="{FF2B5EF4-FFF2-40B4-BE49-F238E27FC236}">
                <a16:creationId xmlns:a16="http://schemas.microsoft.com/office/drawing/2014/main" id="{326F9562-00F4-4667-8BA3-5CD0AE37A1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it-IT"/>
          </a:p>
        </p:txBody>
      </p:sp>
      <p:sp>
        <p:nvSpPr>
          <p:cNvPr id="8" name="Slide Number Placeholder 6">
            <a:extLst>
              <a:ext uri="{FF2B5EF4-FFF2-40B4-BE49-F238E27FC236}">
                <a16:creationId xmlns:a16="http://schemas.microsoft.com/office/drawing/2014/main" id="{CF4906B0-2E47-4B88-A9EA-7EAF5A9247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BA15B0-A11C-4E97-AE36-AF0D14050034}" type="slidenum">
              <a:rPr lang="it-IT" altLang="it-IT"/>
              <a:pPr>
                <a:defRPr/>
              </a:pPr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170433857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1">
            <a:extLst>
              <a:ext uri="{FF2B5EF4-FFF2-40B4-BE49-F238E27FC236}">
                <a16:creationId xmlns:a16="http://schemas.microsoft.com/office/drawing/2014/main" id="{ADF95754-2790-4610-8993-BA123D487396}"/>
              </a:ext>
            </a:extLst>
          </p:cNvPr>
          <p:cNvSpPr>
            <a:spLocks/>
          </p:cNvSpPr>
          <p:nvPr/>
        </p:nvSpPr>
        <p:spPr bwMode="auto">
          <a:xfrm flipV="1">
            <a:off x="0" y="4910138"/>
            <a:ext cx="1358900" cy="508000"/>
          </a:xfrm>
          <a:custGeom>
            <a:avLst/>
            <a:gdLst>
              <a:gd name="T0" fmla="*/ 7908 w 7908"/>
              <a:gd name="T1" fmla="*/ 4694 h 10000"/>
              <a:gd name="T2" fmla="*/ 6575 w 7908"/>
              <a:gd name="T3" fmla="*/ 188 h 10000"/>
              <a:gd name="T4" fmla="*/ 6546 w 7908"/>
              <a:gd name="T5" fmla="*/ 94 h 10000"/>
              <a:gd name="T6" fmla="*/ 6463 w 7908"/>
              <a:gd name="T7" fmla="*/ 0 h 10000"/>
              <a:gd name="T8" fmla="*/ 5935 w 7908"/>
              <a:gd name="T9" fmla="*/ 0 h 10000"/>
              <a:gd name="T10" fmla="*/ 0 w 7908"/>
              <a:gd name="T11" fmla="*/ 62 h 10000"/>
              <a:gd name="T12" fmla="*/ 0 w 7908"/>
              <a:gd name="T13" fmla="*/ 10000 h 10000"/>
              <a:gd name="T14" fmla="*/ 5935 w 7908"/>
              <a:gd name="T15" fmla="*/ 9952 h 10000"/>
              <a:gd name="T16" fmla="*/ 6463 w 7908"/>
              <a:gd name="T17" fmla="*/ 9952 h 10000"/>
              <a:gd name="T18" fmla="*/ 6546 w 7908"/>
              <a:gd name="T19" fmla="*/ 9859 h 10000"/>
              <a:gd name="T20" fmla="*/ 6575 w 7908"/>
              <a:gd name="T21" fmla="*/ 9764 h 10000"/>
              <a:gd name="T22" fmla="*/ 7908 w 7908"/>
              <a:gd name="T23" fmla="*/ 5258 h 10000"/>
              <a:gd name="T24" fmla="*/ 7908 w 7908"/>
              <a:gd name="T25" fmla="*/ 4694 h 1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it-IT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4800600"/>
            <a:ext cx="6591985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942415" y="634965"/>
            <a:ext cx="6591985" cy="3854970"/>
          </a:xfrm>
        </p:spPr>
        <p:txBody>
          <a:bodyPr rtlCol="0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it-IT" noProof="0"/>
              <a:t>Fare clic sull'icona per inserire un'immagine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367338"/>
            <a:ext cx="6591985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Date Placeholder 4">
            <a:extLst>
              <a:ext uri="{FF2B5EF4-FFF2-40B4-BE49-F238E27FC236}">
                <a16:creationId xmlns:a16="http://schemas.microsoft.com/office/drawing/2014/main" id="{ABE88469-0503-4668-91BF-AC0840128E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it-IT"/>
          </a:p>
        </p:txBody>
      </p:sp>
      <p:sp>
        <p:nvSpPr>
          <p:cNvPr id="7" name="Footer Placeholder 5">
            <a:extLst>
              <a:ext uri="{FF2B5EF4-FFF2-40B4-BE49-F238E27FC236}">
                <a16:creationId xmlns:a16="http://schemas.microsoft.com/office/drawing/2014/main" id="{B258515B-9D12-443A-817F-568CACDC83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it-IT"/>
          </a:p>
        </p:txBody>
      </p:sp>
      <p:sp>
        <p:nvSpPr>
          <p:cNvPr id="8" name="Slide Number Placeholder 6">
            <a:extLst>
              <a:ext uri="{FF2B5EF4-FFF2-40B4-BE49-F238E27FC236}">
                <a16:creationId xmlns:a16="http://schemas.microsoft.com/office/drawing/2014/main" id="{E8E98ED2-945E-4476-A1D4-778805AAF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11175" y="4983163"/>
            <a:ext cx="585788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DC018F-2D47-45D7-8B87-07CB3224D735}" type="slidenum">
              <a:rPr lang="it-IT" altLang="it-IT"/>
              <a:pPr>
                <a:defRPr/>
              </a:pPr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175883358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olo e sotto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11">
            <a:extLst>
              <a:ext uri="{FF2B5EF4-FFF2-40B4-BE49-F238E27FC236}">
                <a16:creationId xmlns:a16="http://schemas.microsoft.com/office/drawing/2014/main" id="{C5344975-9216-4A81-A581-B3E61F9840F0}"/>
              </a:ext>
            </a:extLst>
          </p:cNvPr>
          <p:cNvSpPr>
            <a:spLocks/>
          </p:cNvSpPr>
          <p:nvPr/>
        </p:nvSpPr>
        <p:spPr bwMode="auto">
          <a:xfrm flipV="1">
            <a:off x="0" y="3167063"/>
            <a:ext cx="1358900" cy="508000"/>
          </a:xfrm>
          <a:custGeom>
            <a:avLst/>
            <a:gdLst>
              <a:gd name="T0" fmla="*/ 7908 w 7908"/>
              <a:gd name="T1" fmla="*/ 4694 h 10000"/>
              <a:gd name="T2" fmla="*/ 6575 w 7908"/>
              <a:gd name="T3" fmla="*/ 188 h 10000"/>
              <a:gd name="T4" fmla="*/ 6546 w 7908"/>
              <a:gd name="T5" fmla="*/ 94 h 10000"/>
              <a:gd name="T6" fmla="*/ 6463 w 7908"/>
              <a:gd name="T7" fmla="*/ 0 h 10000"/>
              <a:gd name="T8" fmla="*/ 5935 w 7908"/>
              <a:gd name="T9" fmla="*/ 0 h 10000"/>
              <a:gd name="T10" fmla="*/ 0 w 7908"/>
              <a:gd name="T11" fmla="*/ 62 h 10000"/>
              <a:gd name="T12" fmla="*/ 0 w 7908"/>
              <a:gd name="T13" fmla="*/ 10000 h 10000"/>
              <a:gd name="T14" fmla="*/ 5935 w 7908"/>
              <a:gd name="T15" fmla="*/ 9952 h 10000"/>
              <a:gd name="T16" fmla="*/ 6463 w 7908"/>
              <a:gd name="T17" fmla="*/ 9952 h 10000"/>
              <a:gd name="T18" fmla="*/ 6546 w 7908"/>
              <a:gd name="T19" fmla="*/ 9859 h 10000"/>
              <a:gd name="T20" fmla="*/ 6575 w 7908"/>
              <a:gd name="T21" fmla="*/ 9764 h 10000"/>
              <a:gd name="T22" fmla="*/ 7908 w 7908"/>
              <a:gd name="T23" fmla="*/ 5258 h 10000"/>
              <a:gd name="T24" fmla="*/ 7908 w 7908"/>
              <a:gd name="T25" fmla="*/ 4694 h 1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it-IT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609600"/>
            <a:ext cx="6591985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4354046"/>
            <a:ext cx="6591985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82C08CC5-F6D1-4B5A-A866-B3A3051E48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it-IT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040CD342-E533-4F37-822C-56FAF0BF1E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it-IT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537904A-119F-4F31-9798-A4438646E9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11175" y="3244850"/>
            <a:ext cx="585788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3C2C1E-42BD-4355-9A77-B427DF5C4FC5}" type="slidenum">
              <a:rPr lang="it-IT" altLang="it-IT"/>
              <a:pPr>
                <a:defRPr/>
              </a:pPr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300522891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zio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1">
            <a:extLst>
              <a:ext uri="{FF2B5EF4-FFF2-40B4-BE49-F238E27FC236}">
                <a16:creationId xmlns:a16="http://schemas.microsoft.com/office/drawing/2014/main" id="{5B46EC91-7C7D-42EF-8500-60D053B029D3}"/>
              </a:ext>
            </a:extLst>
          </p:cNvPr>
          <p:cNvSpPr>
            <a:spLocks/>
          </p:cNvSpPr>
          <p:nvPr/>
        </p:nvSpPr>
        <p:spPr bwMode="auto">
          <a:xfrm flipV="1">
            <a:off x="0" y="3167063"/>
            <a:ext cx="1358900" cy="508000"/>
          </a:xfrm>
          <a:custGeom>
            <a:avLst/>
            <a:gdLst>
              <a:gd name="T0" fmla="*/ 7908 w 7908"/>
              <a:gd name="T1" fmla="*/ 4694 h 10000"/>
              <a:gd name="T2" fmla="*/ 6575 w 7908"/>
              <a:gd name="T3" fmla="*/ 188 h 10000"/>
              <a:gd name="T4" fmla="*/ 6546 w 7908"/>
              <a:gd name="T5" fmla="*/ 94 h 10000"/>
              <a:gd name="T6" fmla="*/ 6463 w 7908"/>
              <a:gd name="T7" fmla="*/ 0 h 10000"/>
              <a:gd name="T8" fmla="*/ 5935 w 7908"/>
              <a:gd name="T9" fmla="*/ 0 h 10000"/>
              <a:gd name="T10" fmla="*/ 0 w 7908"/>
              <a:gd name="T11" fmla="*/ 62 h 10000"/>
              <a:gd name="T12" fmla="*/ 0 w 7908"/>
              <a:gd name="T13" fmla="*/ 10000 h 10000"/>
              <a:gd name="T14" fmla="*/ 5935 w 7908"/>
              <a:gd name="T15" fmla="*/ 9952 h 10000"/>
              <a:gd name="T16" fmla="*/ 6463 w 7908"/>
              <a:gd name="T17" fmla="*/ 9952 h 10000"/>
              <a:gd name="T18" fmla="*/ 6546 w 7908"/>
              <a:gd name="T19" fmla="*/ 9859 h 10000"/>
              <a:gd name="T20" fmla="*/ 6575 w 7908"/>
              <a:gd name="T21" fmla="*/ 9764 h 10000"/>
              <a:gd name="T22" fmla="*/ 7908 w 7908"/>
              <a:gd name="T23" fmla="*/ 5258 h 10000"/>
              <a:gd name="T24" fmla="*/ 7908 w 7908"/>
              <a:gd name="T25" fmla="*/ 4694 h 1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it-IT"/>
          </a:p>
        </p:txBody>
      </p:sp>
      <p:sp>
        <p:nvSpPr>
          <p:cNvPr id="6" name="TextBox 13">
            <a:extLst>
              <a:ext uri="{FF2B5EF4-FFF2-40B4-BE49-F238E27FC236}">
                <a16:creationId xmlns:a16="http://schemas.microsoft.com/office/drawing/2014/main" id="{29932D2E-D5C7-4847-8827-16977F05A2B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08163" y="647700"/>
            <a:ext cx="45720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it-IT" sz="8000">
                <a:solidFill>
                  <a:schemeClr val="accent1"/>
                </a:solidFill>
              </a:rPr>
              <a:t>“</a:t>
            </a:r>
          </a:p>
        </p:txBody>
      </p:sp>
      <p:sp>
        <p:nvSpPr>
          <p:cNvPr id="7" name="TextBox 14">
            <a:extLst>
              <a:ext uri="{FF2B5EF4-FFF2-40B4-BE49-F238E27FC236}">
                <a16:creationId xmlns:a16="http://schemas.microsoft.com/office/drawing/2014/main" id="{4B29E86C-217D-41E3-A0B2-BF9632745B5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69275" y="2905125"/>
            <a:ext cx="4572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it-IT" sz="8000">
                <a:solidFill>
                  <a:schemeClr val="accent1"/>
                </a:solidFill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88123" y="609600"/>
            <a:ext cx="6109587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15972" y="3505200"/>
            <a:ext cx="5653888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4354046"/>
            <a:ext cx="6591985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8" name="Date Placeholder 3">
            <a:extLst>
              <a:ext uri="{FF2B5EF4-FFF2-40B4-BE49-F238E27FC236}">
                <a16:creationId xmlns:a16="http://schemas.microsoft.com/office/drawing/2014/main" id="{AC4936AA-AE72-4936-8CC5-C7DD71B48EFD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it-IT"/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EAECD451-9153-4C76-9793-236229EB26A2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it-IT"/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31E2C6BD-FC93-46F7-9883-109A0A9CCE76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>
          <a:xfrm>
            <a:off x="511175" y="3244850"/>
            <a:ext cx="585788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68CDAA-8119-409D-A3F2-D27CDDD26DCC}" type="slidenum">
              <a:rPr lang="it-IT" altLang="it-IT"/>
              <a:pPr>
                <a:defRPr/>
              </a:pPr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303195402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cheda no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1">
            <a:extLst>
              <a:ext uri="{FF2B5EF4-FFF2-40B4-BE49-F238E27FC236}">
                <a16:creationId xmlns:a16="http://schemas.microsoft.com/office/drawing/2014/main" id="{A39423D6-8579-4A65-9876-52280AE9E427}"/>
              </a:ext>
            </a:extLst>
          </p:cNvPr>
          <p:cNvSpPr>
            <a:spLocks/>
          </p:cNvSpPr>
          <p:nvPr/>
        </p:nvSpPr>
        <p:spPr bwMode="auto">
          <a:xfrm flipV="1">
            <a:off x="0" y="4910138"/>
            <a:ext cx="1358900" cy="508000"/>
          </a:xfrm>
          <a:custGeom>
            <a:avLst/>
            <a:gdLst>
              <a:gd name="T0" fmla="*/ 7908 w 7908"/>
              <a:gd name="T1" fmla="*/ 4694 h 10000"/>
              <a:gd name="T2" fmla="*/ 6575 w 7908"/>
              <a:gd name="T3" fmla="*/ 188 h 10000"/>
              <a:gd name="T4" fmla="*/ 6546 w 7908"/>
              <a:gd name="T5" fmla="*/ 94 h 10000"/>
              <a:gd name="T6" fmla="*/ 6463 w 7908"/>
              <a:gd name="T7" fmla="*/ 0 h 10000"/>
              <a:gd name="T8" fmla="*/ 5935 w 7908"/>
              <a:gd name="T9" fmla="*/ 0 h 10000"/>
              <a:gd name="T10" fmla="*/ 0 w 7908"/>
              <a:gd name="T11" fmla="*/ 62 h 10000"/>
              <a:gd name="T12" fmla="*/ 0 w 7908"/>
              <a:gd name="T13" fmla="*/ 10000 h 10000"/>
              <a:gd name="T14" fmla="*/ 5935 w 7908"/>
              <a:gd name="T15" fmla="*/ 9952 h 10000"/>
              <a:gd name="T16" fmla="*/ 6463 w 7908"/>
              <a:gd name="T17" fmla="*/ 9952 h 10000"/>
              <a:gd name="T18" fmla="*/ 6546 w 7908"/>
              <a:gd name="T19" fmla="*/ 9859 h 10000"/>
              <a:gd name="T20" fmla="*/ 6575 w 7908"/>
              <a:gd name="T21" fmla="*/ 9764 h 10000"/>
              <a:gd name="T22" fmla="*/ 7908 w 7908"/>
              <a:gd name="T23" fmla="*/ 5258 h 10000"/>
              <a:gd name="T24" fmla="*/ 7908 w 7908"/>
              <a:gd name="T25" fmla="*/ 4694 h 1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it-IT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2438401"/>
            <a:ext cx="6591985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591985" cy="729622"/>
          </a:xfrm>
        </p:spPr>
        <p:txBody>
          <a:bodyPr rtlCol="0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Date Placeholder 4">
            <a:extLst>
              <a:ext uri="{FF2B5EF4-FFF2-40B4-BE49-F238E27FC236}">
                <a16:creationId xmlns:a16="http://schemas.microsoft.com/office/drawing/2014/main" id="{FE6AE0CF-6CFE-40E4-B6FE-79CBDF9168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it-IT"/>
          </a:p>
        </p:txBody>
      </p:sp>
      <p:sp>
        <p:nvSpPr>
          <p:cNvPr id="7" name="Footer Placeholder 5">
            <a:extLst>
              <a:ext uri="{FF2B5EF4-FFF2-40B4-BE49-F238E27FC236}">
                <a16:creationId xmlns:a16="http://schemas.microsoft.com/office/drawing/2014/main" id="{905A6D1F-2C09-4ABA-B33D-456D82954F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it-IT"/>
          </a:p>
        </p:txBody>
      </p:sp>
      <p:sp>
        <p:nvSpPr>
          <p:cNvPr id="8" name="Slide Number Placeholder 6">
            <a:extLst>
              <a:ext uri="{FF2B5EF4-FFF2-40B4-BE49-F238E27FC236}">
                <a16:creationId xmlns:a16="http://schemas.microsoft.com/office/drawing/2014/main" id="{C619946A-88DC-45B9-8152-15F9E83944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11175" y="4983163"/>
            <a:ext cx="585788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87241D-6673-43BD-B253-906BB0CF1B8A}" type="slidenum">
              <a:rPr lang="it-IT" altLang="it-IT"/>
              <a:pPr>
                <a:defRPr/>
              </a:pPr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9585958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11">
            <a:extLst>
              <a:ext uri="{FF2B5EF4-FFF2-40B4-BE49-F238E27FC236}">
                <a16:creationId xmlns:a16="http://schemas.microsoft.com/office/drawing/2014/main" id="{2D613999-7406-4729-A684-36E668C502AF}"/>
              </a:ext>
            </a:extLst>
          </p:cNvPr>
          <p:cNvSpPr>
            <a:spLocks/>
          </p:cNvSpPr>
          <p:nvPr/>
        </p:nvSpPr>
        <p:spPr bwMode="auto">
          <a:xfrm flipV="1">
            <a:off x="0" y="3167063"/>
            <a:ext cx="1358900" cy="508000"/>
          </a:xfrm>
          <a:custGeom>
            <a:avLst/>
            <a:gdLst>
              <a:gd name="T0" fmla="*/ 7908 w 7908"/>
              <a:gd name="T1" fmla="*/ 4694 h 10000"/>
              <a:gd name="T2" fmla="*/ 6575 w 7908"/>
              <a:gd name="T3" fmla="*/ 188 h 10000"/>
              <a:gd name="T4" fmla="*/ 6546 w 7908"/>
              <a:gd name="T5" fmla="*/ 94 h 10000"/>
              <a:gd name="T6" fmla="*/ 6463 w 7908"/>
              <a:gd name="T7" fmla="*/ 0 h 10000"/>
              <a:gd name="T8" fmla="*/ 5935 w 7908"/>
              <a:gd name="T9" fmla="*/ 0 h 10000"/>
              <a:gd name="T10" fmla="*/ 0 w 7908"/>
              <a:gd name="T11" fmla="*/ 62 h 10000"/>
              <a:gd name="T12" fmla="*/ 0 w 7908"/>
              <a:gd name="T13" fmla="*/ 10000 h 10000"/>
              <a:gd name="T14" fmla="*/ 5935 w 7908"/>
              <a:gd name="T15" fmla="*/ 9952 h 10000"/>
              <a:gd name="T16" fmla="*/ 6463 w 7908"/>
              <a:gd name="T17" fmla="*/ 9952 h 10000"/>
              <a:gd name="T18" fmla="*/ 6546 w 7908"/>
              <a:gd name="T19" fmla="*/ 9859 h 10000"/>
              <a:gd name="T20" fmla="*/ 6575 w 7908"/>
              <a:gd name="T21" fmla="*/ 9764 h 10000"/>
              <a:gd name="T22" fmla="*/ 7908 w 7908"/>
              <a:gd name="T23" fmla="*/ 5258 h 10000"/>
              <a:gd name="T24" fmla="*/ 7908 w 7908"/>
              <a:gd name="T25" fmla="*/ 4694 h 1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it-IT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2074562"/>
            <a:ext cx="6591985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3581400"/>
            <a:ext cx="6591985" cy="860400"/>
          </a:xfrm>
        </p:spPr>
        <p:txBody>
          <a:bodyPr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0554B127-9DDC-4A19-8DDB-9D44BA8E1B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it-IT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B7198997-54BE-493D-ABAB-74591E3CB7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it-IT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23806870-2F8D-449F-B7EA-7147B5EA14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11175" y="3244850"/>
            <a:ext cx="585788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FAF122-9AAE-4E58-8F76-DE73FB8794E0}" type="slidenum">
              <a:rPr lang="it-IT" altLang="it-IT"/>
              <a:pPr>
                <a:defRPr/>
              </a:pPr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416427157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cheda nome cita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1">
            <a:extLst>
              <a:ext uri="{FF2B5EF4-FFF2-40B4-BE49-F238E27FC236}">
                <a16:creationId xmlns:a16="http://schemas.microsoft.com/office/drawing/2014/main" id="{B95B25B1-4D0B-427C-BDA1-3FEB6F8FFF94}"/>
              </a:ext>
            </a:extLst>
          </p:cNvPr>
          <p:cNvSpPr>
            <a:spLocks/>
          </p:cNvSpPr>
          <p:nvPr/>
        </p:nvSpPr>
        <p:spPr bwMode="auto">
          <a:xfrm flipV="1">
            <a:off x="0" y="4910138"/>
            <a:ext cx="1358900" cy="508000"/>
          </a:xfrm>
          <a:custGeom>
            <a:avLst/>
            <a:gdLst>
              <a:gd name="T0" fmla="*/ 7908 w 7908"/>
              <a:gd name="T1" fmla="*/ 4694 h 10000"/>
              <a:gd name="T2" fmla="*/ 6575 w 7908"/>
              <a:gd name="T3" fmla="*/ 188 h 10000"/>
              <a:gd name="T4" fmla="*/ 6546 w 7908"/>
              <a:gd name="T5" fmla="*/ 94 h 10000"/>
              <a:gd name="T6" fmla="*/ 6463 w 7908"/>
              <a:gd name="T7" fmla="*/ 0 h 10000"/>
              <a:gd name="T8" fmla="*/ 5935 w 7908"/>
              <a:gd name="T9" fmla="*/ 0 h 10000"/>
              <a:gd name="T10" fmla="*/ 0 w 7908"/>
              <a:gd name="T11" fmla="*/ 62 h 10000"/>
              <a:gd name="T12" fmla="*/ 0 w 7908"/>
              <a:gd name="T13" fmla="*/ 10000 h 10000"/>
              <a:gd name="T14" fmla="*/ 5935 w 7908"/>
              <a:gd name="T15" fmla="*/ 9952 h 10000"/>
              <a:gd name="T16" fmla="*/ 6463 w 7908"/>
              <a:gd name="T17" fmla="*/ 9952 h 10000"/>
              <a:gd name="T18" fmla="*/ 6546 w 7908"/>
              <a:gd name="T19" fmla="*/ 9859 h 10000"/>
              <a:gd name="T20" fmla="*/ 6575 w 7908"/>
              <a:gd name="T21" fmla="*/ 9764 h 10000"/>
              <a:gd name="T22" fmla="*/ 7908 w 7908"/>
              <a:gd name="T23" fmla="*/ 5258 h 10000"/>
              <a:gd name="T24" fmla="*/ 7908 w 7908"/>
              <a:gd name="T25" fmla="*/ 4694 h 1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it-IT"/>
          </a:p>
        </p:txBody>
      </p:sp>
      <p:sp>
        <p:nvSpPr>
          <p:cNvPr id="6" name="TextBox 10">
            <a:extLst>
              <a:ext uri="{FF2B5EF4-FFF2-40B4-BE49-F238E27FC236}">
                <a16:creationId xmlns:a16="http://schemas.microsoft.com/office/drawing/2014/main" id="{1F56F962-558D-458A-BC2B-21FE11B74BB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08163" y="647700"/>
            <a:ext cx="45720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it-IT" sz="8000">
                <a:solidFill>
                  <a:schemeClr val="accent1"/>
                </a:solidFill>
              </a:rPr>
              <a:t>“</a:t>
            </a:r>
          </a:p>
        </p:txBody>
      </p:sp>
      <p:sp>
        <p:nvSpPr>
          <p:cNvPr id="7" name="TextBox 11">
            <a:extLst>
              <a:ext uri="{FF2B5EF4-FFF2-40B4-BE49-F238E27FC236}">
                <a16:creationId xmlns:a16="http://schemas.microsoft.com/office/drawing/2014/main" id="{45E8CDAC-7494-4317-9C5E-928E7C02936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69275" y="2905125"/>
            <a:ext cx="4572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it-IT" sz="8000">
                <a:solidFill>
                  <a:schemeClr val="accent1"/>
                </a:solidFill>
              </a:rPr>
              <a:t>”</a:t>
            </a:r>
          </a:p>
        </p:txBody>
      </p:sp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2188123" y="609600"/>
            <a:ext cx="6109587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2415" y="4343400"/>
            <a:ext cx="6688292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688292" cy="729622"/>
          </a:xfrm>
        </p:spPr>
        <p:txBody>
          <a:bodyPr rtlCol="0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8" name="Date Placeholder 4">
            <a:extLst>
              <a:ext uri="{FF2B5EF4-FFF2-40B4-BE49-F238E27FC236}">
                <a16:creationId xmlns:a16="http://schemas.microsoft.com/office/drawing/2014/main" id="{C1745E02-8F2E-46BC-BB0D-E870E1437777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it-IT"/>
          </a:p>
        </p:txBody>
      </p:sp>
      <p:sp>
        <p:nvSpPr>
          <p:cNvPr id="9" name="Footer Placeholder 5">
            <a:extLst>
              <a:ext uri="{FF2B5EF4-FFF2-40B4-BE49-F238E27FC236}">
                <a16:creationId xmlns:a16="http://schemas.microsoft.com/office/drawing/2014/main" id="{53C095C9-32A8-4A95-A74D-668A5E1C57D4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it-IT"/>
          </a:p>
        </p:txBody>
      </p:sp>
      <p:sp>
        <p:nvSpPr>
          <p:cNvPr id="10" name="Slide Number Placeholder 6">
            <a:extLst>
              <a:ext uri="{FF2B5EF4-FFF2-40B4-BE49-F238E27FC236}">
                <a16:creationId xmlns:a16="http://schemas.microsoft.com/office/drawing/2014/main" id="{519B9C50-8CE0-4B95-9B34-94AC0C5A25DF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>
          <a:xfrm>
            <a:off x="511175" y="4983163"/>
            <a:ext cx="585788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C489F4-6078-44C8-95B5-48AA8E66DA57}" type="slidenum">
              <a:rPr lang="it-IT" altLang="it-IT"/>
              <a:pPr>
                <a:defRPr/>
              </a:pPr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393762093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ero o fals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1">
            <a:extLst>
              <a:ext uri="{FF2B5EF4-FFF2-40B4-BE49-F238E27FC236}">
                <a16:creationId xmlns:a16="http://schemas.microsoft.com/office/drawing/2014/main" id="{1946A44A-B9FE-4B5D-A7B9-5CCBF42592C8}"/>
              </a:ext>
            </a:extLst>
          </p:cNvPr>
          <p:cNvSpPr>
            <a:spLocks/>
          </p:cNvSpPr>
          <p:nvPr/>
        </p:nvSpPr>
        <p:spPr bwMode="auto">
          <a:xfrm flipV="1">
            <a:off x="0" y="4910138"/>
            <a:ext cx="1358900" cy="508000"/>
          </a:xfrm>
          <a:custGeom>
            <a:avLst/>
            <a:gdLst>
              <a:gd name="T0" fmla="*/ 7908 w 7908"/>
              <a:gd name="T1" fmla="*/ 4694 h 10000"/>
              <a:gd name="T2" fmla="*/ 6575 w 7908"/>
              <a:gd name="T3" fmla="*/ 188 h 10000"/>
              <a:gd name="T4" fmla="*/ 6546 w 7908"/>
              <a:gd name="T5" fmla="*/ 94 h 10000"/>
              <a:gd name="T6" fmla="*/ 6463 w 7908"/>
              <a:gd name="T7" fmla="*/ 0 h 10000"/>
              <a:gd name="T8" fmla="*/ 5935 w 7908"/>
              <a:gd name="T9" fmla="*/ 0 h 10000"/>
              <a:gd name="T10" fmla="*/ 0 w 7908"/>
              <a:gd name="T11" fmla="*/ 62 h 10000"/>
              <a:gd name="T12" fmla="*/ 0 w 7908"/>
              <a:gd name="T13" fmla="*/ 10000 h 10000"/>
              <a:gd name="T14" fmla="*/ 5935 w 7908"/>
              <a:gd name="T15" fmla="*/ 9952 h 10000"/>
              <a:gd name="T16" fmla="*/ 6463 w 7908"/>
              <a:gd name="T17" fmla="*/ 9952 h 10000"/>
              <a:gd name="T18" fmla="*/ 6546 w 7908"/>
              <a:gd name="T19" fmla="*/ 9859 h 10000"/>
              <a:gd name="T20" fmla="*/ 6575 w 7908"/>
              <a:gd name="T21" fmla="*/ 9764 h 10000"/>
              <a:gd name="T22" fmla="*/ 7908 w 7908"/>
              <a:gd name="T23" fmla="*/ 5258 h 10000"/>
              <a:gd name="T24" fmla="*/ 7908 w 7908"/>
              <a:gd name="T25" fmla="*/ 4694 h 1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it-IT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6" y="627407"/>
            <a:ext cx="6591984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2415" y="4343400"/>
            <a:ext cx="6591985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591985" cy="729622"/>
          </a:xfrm>
        </p:spPr>
        <p:txBody>
          <a:bodyPr rtlCol="0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Date Placeholder 4">
            <a:extLst>
              <a:ext uri="{FF2B5EF4-FFF2-40B4-BE49-F238E27FC236}">
                <a16:creationId xmlns:a16="http://schemas.microsoft.com/office/drawing/2014/main" id="{997935E0-E2A0-4D3C-BD87-2B302254CA24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it-IT"/>
          </a:p>
        </p:txBody>
      </p:sp>
      <p:sp>
        <p:nvSpPr>
          <p:cNvPr id="7" name="Footer Placeholder 5">
            <a:extLst>
              <a:ext uri="{FF2B5EF4-FFF2-40B4-BE49-F238E27FC236}">
                <a16:creationId xmlns:a16="http://schemas.microsoft.com/office/drawing/2014/main" id="{5525663E-1DD8-4B34-ABD9-E6FB2D6CF055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it-IT"/>
          </a:p>
        </p:txBody>
      </p:sp>
      <p:sp>
        <p:nvSpPr>
          <p:cNvPr id="8" name="Slide Number Placeholder 6">
            <a:extLst>
              <a:ext uri="{FF2B5EF4-FFF2-40B4-BE49-F238E27FC236}">
                <a16:creationId xmlns:a16="http://schemas.microsoft.com/office/drawing/2014/main" id="{09392660-942B-4AE1-9329-AA6D86515697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>
          <a:xfrm>
            <a:off x="511175" y="4983163"/>
            <a:ext cx="585788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C64D17-9023-4002-9CBA-FE302199FD30}" type="slidenum">
              <a:rPr lang="it-IT" altLang="it-IT"/>
              <a:pPr>
                <a:defRPr/>
              </a:pPr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338058688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11">
            <a:extLst>
              <a:ext uri="{FF2B5EF4-FFF2-40B4-BE49-F238E27FC236}">
                <a16:creationId xmlns:a16="http://schemas.microsoft.com/office/drawing/2014/main" id="{B45AE4B7-097D-4D09-81C5-200E20219DAE}"/>
              </a:ext>
            </a:extLst>
          </p:cNvPr>
          <p:cNvSpPr>
            <a:spLocks/>
          </p:cNvSpPr>
          <p:nvPr/>
        </p:nvSpPr>
        <p:spPr bwMode="auto">
          <a:xfrm flipV="1">
            <a:off x="0" y="711200"/>
            <a:ext cx="1358900" cy="508000"/>
          </a:xfrm>
          <a:custGeom>
            <a:avLst/>
            <a:gdLst>
              <a:gd name="T0" fmla="*/ 7908 w 7908"/>
              <a:gd name="T1" fmla="*/ 4694 h 10000"/>
              <a:gd name="T2" fmla="*/ 6575 w 7908"/>
              <a:gd name="T3" fmla="*/ 188 h 10000"/>
              <a:gd name="T4" fmla="*/ 6546 w 7908"/>
              <a:gd name="T5" fmla="*/ 94 h 10000"/>
              <a:gd name="T6" fmla="*/ 6463 w 7908"/>
              <a:gd name="T7" fmla="*/ 0 h 10000"/>
              <a:gd name="T8" fmla="*/ 5935 w 7908"/>
              <a:gd name="T9" fmla="*/ 0 h 10000"/>
              <a:gd name="T10" fmla="*/ 0 w 7908"/>
              <a:gd name="T11" fmla="*/ 62 h 10000"/>
              <a:gd name="T12" fmla="*/ 0 w 7908"/>
              <a:gd name="T13" fmla="*/ 10000 h 10000"/>
              <a:gd name="T14" fmla="*/ 5935 w 7908"/>
              <a:gd name="T15" fmla="*/ 9952 h 10000"/>
              <a:gd name="T16" fmla="*/ 6463 w 7908"/>
              <a:gd name="T17" fmla="*/ 9952 h 10000"/>
              <a:gd name="T18" fmla="*/ 6546 w 7908"/>
              <a:gd name="T19" fmla="*/ 9859 h 10000"/>
              <a:gd name="T20" fmla="*/ 6575 w 7908"/>
              <a:gd name="T21" fmla="*/ 9764 h 10000"/>
              <a:gd name="T22" fmla="*/ 7908 w 7908"/>
              <a:gd name="T23" fmla="*/ 5258 h 10000"/>
              <a:gd name="T24" fmla="*/ 7908 w 7908"/>
              <a:gd name="T25" fmla="*/ 4694 h 1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it-IT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5B4E3D8E-8753-498A-9435-D08520E70E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it-IT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F92370C5-0E17-497D-91CD-9A94C5BE96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it-IT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63F98F6-335C-49AA-A00C-1419991D02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2DA4E5-FBC0-4A29-A632-F50B44B8CFEC}" type="slidenum">
              <a:rPr lang="it-IT" altLang="it-IT"/>
              <a:pPr>
                <a:defRPr/>
              </a:pPr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300321118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11">
            <a:extLst>
              <a:ext uri="{FF2B5EF4-FFF2-40B4-BE49-F238E27FC236}">
                <a16:creationId xmlns:a16="http://schemas.microsoft.com/office/drawing/2014/main" id="{398A9E36-C5DC-4DE8-9E75-93618D385EFD}"/>
              </a:ext>
            </a:extLst>
          </p:cNvPr>
          <p:cNvSpPr>
            <a:spLocks/>
          </p:cNvSpPr>
          <p:nvPr/>
        </p:nvSpPr>
        <p:spPr bwMode="auto">
          <a:xfrm flipV="1">
            <a:off x="0" y="711200"/>
            <a:ext cx="1358900" cy="508000"/>
          </a:xfrm>
          <a:custGeom>
            <a:avLst/>
            <a:gdLst>
              <a:gd name="T0" fmla="*/ 7908 w 7908"/>
              <a:gd name="T1" fmla="*/ 4694 h 10000"/>
              <a:gd name="T2" fmla="*/ 6575 w 7908"/>
              <a:gd name="T3" fmla="*/ 188 h 10000"/>
              <a:gd name="T4" fmla="*/ 6546 w 7908"/>
              <a:gd name="T5" fmla="*/ 94 h 10000"/>
              <a:gd name="T6" fmla="*/ 6463 w 7908"/>
              <a:gd name="T7" fmla="*/ 0 h 10000"/>
              <a:gd name="T8" fmla="*/ 5935 w 7908"/>
              <a:gd name="T9" fmla="*/ 0 h 10000"/>
              <a:gd name="T10" fmla="*/ 0 w 7908"/>
              <a:gd name="T11" fmla="*/ 62 h 10000"/>
              <a:gd name="T12" fmla="*/ 0 w 7908"/>
              <a:gd name="T13" fmla="*/ 10000 h 10000"/>
              <a:gd name="T14" fmla="*/ 5935 w 7908"/>
              <a:gd name="T15" fmla="*/ 9952 h 10000"/>
              <a:gd name="T16" fmla="*/ 6463 w 7908"/>
              <a:gd name="T17" fmla="*/ 9952 h 10000"/>
              <a:gd name="T18" fmla="*/ 6546 w 7908"/>
              <a:gd name="T19" fmla="*/ 9859 h 10000"/>
              <a:gd name="T20" fmla="*/ 6575 w 7908"/>
              <a:gd name="T21" fmla="*/ 9764 h 10000"/>
              <a:gd name="T22" fmla="*/ 7908 w 7908"/>
              <a:gd name="T23" fmla="*/ 5258 h 10000"/>
              <a:gd name="T24" fmla="*/ 7908 w 7908"/>
              <a:gd name="T25" fmla="*/ 4694 h 1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it-IT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78535" y="627406"/>
            <a:ext cx="1656132" cy="5283817"/>
          </a:xfrm>
        </p:spPr>
        <p:txBody>
          <a:bodyPr vert="eaVert" anchor="ctr"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42416" y="627406"/>
            <a:ext cx="4716348" cy="5283817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3AC3B72E-E1BB-46FB-9E36-26EA5F79A1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it-IT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571E71AA-F7EF-443E-AB9E-1584E18A21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it-IT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B9708FA-FFB5-42B3-85BD-49ED3A6314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D6DE19-CB5C-4674-BD80-DAFB8B641EA6}" type="slidenum">
              <a:rPr lang="it-IT" altLang="it-IT"/>
              <a:pPr>
                <a:defRPr/>
              </a:pPr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8705324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1">
            <a:extLst>
              <a:ext uri="{FF2B5EF4-FFF2-40B4-BE49-F238E27FC236}">
                <a16:creationId xmlns:a16="http://schemas.microsoft.com/office/drawing/2014/main" id="{71659AF7-98B6-4963-9C51-75BD68C2BD06}"/>
              </a:ext>
            </a:extLst>
          </p:cNvPr>
          <p:cNvSpPr>
            <a:spLocks/>
          </p:cNvSpPr>
          <p:nvPr/>
        </p:nvSpPr>
        <p:spPr bwMode="auto">
          <a:xfrm flipV="1">
            <a:off x="0" y="711200"/>
            <a:ext cx="1358900" cy="508000"/>
          </a:xfrm>
          <a:custGeom>
            <a:avLst/>
            <a:gdLst>
              <a:gd name="T0" fmla="*/ 7908 w 7908"/>
              <a:gd name="T1" fmla="*/ 4694 h 10000"/>
              <a:gd name="T2" fmla="*/ 6575 w 7908"/>
              <a:gd name="T3" fmla="*/ 188 h 10000"/>
              <a:gd name="T4" fmla="*/ 6546 w 7908"/>
              <a:gd name="T5" fmla="*/ 94 h 10000"/>
              <a:gd name="T6" fmla="*/ 6463 w 7908"/>
              <a:gd name="T7" fmla="*/ 0 h 10000"/>
              <a:gd name="T8" fmla="*/ 5935 w 7908"/>
              <a:gd name="T9" fmla="*/ 0 h 10000"/>
              <a:gd name="T10" fmla="*/ 0 w 7908"/>
              <a:gd name="T11" fmla="*/ 62 h 10000"/>
              <a:gd name="T12" fmla="*/ 0 w 7908"/>
              <a:gd name="T13" fmla="*/ 10000 h 10000"/>
              <a:gd name="T14" fmla="*/ 5935 w 7908"/>
              <a:gd name="T15" fmla="*/ 9952 h 10000"/>
              <a:gd name="T16" fmla="*/ 6463 w 7908"/>
              <a:gd name="T17" fmla="*/ 9952 h 10000"/>
              <a:gd name="T18" fmla="*/ 6546 w 7908"/>
              <a:gd name="T19" fmla="*/ 9859 h 10000"/>
              <a:gd name="T20" fmla="*/ 6575 w 7908"/>
              <a:gd name="T21" fmla="*/ 9764 h 10000"/>
              <a:gd name="T22" fmla="*/ 7908 w 7908"/>
              <a:gd name="T23" fmla="*/ 5258 h 10000"/>
              <a:gd name="T24" fmla="*/ 7908 w 7908"/>
              <a:gd name="T25" fmla="*/ 4694 h 1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it-IT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942416" y="2136706"/>
            <a:ext cx="3197531" cy="3767397"/>
          </a:xfrm>
        </p:spPr>
        <p:txBody>
          <a:bodyPr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37307" y="2136706"/>
            <a:ext cx="3197093" cy="3767397"/>
          </a:xfrm>
        </p:spPr>
        <p:txBody>
          <a:bodyPr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6" name="Date Placeholder 4">
            <a:extLst>
              <a:ext uri="{FF2B5EF4-FFF2-40B4-BE49-F238E27FC236}">
                <a16:creationId xmlns:a16="http://schemas.microsoft.com/office/drawing/2014/main" id="{7608ECBD-7767-419E-8463-3A97C9BCD8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it-IT"/>
          </a:p>
        </p:txBody>
      </p:sp>
      <p:sp>
        <p:nvSpPr>
          <p:cNvPr id="7" name="Footer Placeholder 5">
            <a:extLst>
              <a:ext uri="{FF2B5EF4-FFF2-40B4-BE49-F238E27FC236}">
                <a16:creationId xmlns:a16="http://schemas.microsoft.com/office/drawing/2014/main" id="{4880FAFB-BC7B-4837-9403-9AD1A79FE2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it-IT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55186AA-F44D-4ABD-8CA1-0DA540D4D2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E4B43B-874C-4C7C-ADF7-991697B8FBD0}" type="slidenum">
              <a:rPr lang="it-IT" altLang="it-IT"/>
              <a:pPr>
                <a:defRPr/>
              </a:pPr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5769391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11">
            <a:extLst>
              <a:ext uri="{FF2B5EF4-FFF2-40B4-BE49-F238E27FC236}">
                <a16:creationId xmlns:a16="http://schemas.microsoft.com/office/drawing/2014/main" id="{D129B646-F721-4B68-9A83-A5AB2A4831FD}"/>
              </a:ext>
            </a:extLst>
          </p:cNvPr>
          <p:cNvSpPr>
            <a:spLocks/>
          </p:cNvSpPr>
          <p:nvPr/>
        </p:nvSpPr>
        <p:spPr bwMode="auto">
          <a:xfrm flipV="1">
            <a:off x="0" y="711200"/>
            <a:ext cx="1358900" cy="508000"/>
          </a:xfrm>
          <a:custGeom>
            <a:avLst/>
            <a:gdLst>
              <a:gd name="T0" fmla="*/ 7908 w 7908"/>
              <a:gd name="T1" fmla="*/ 4694 h 10000"/>
              <a:gd name="T2" fmla="*/ 6575 w 7908"/>
              <a:gd name="T3" fmla="*/ 188 h 10000"/>
              <a:gd name="T4" fmla="*/ 6546 w 7908"/>
              <a:gd name="T5" fmla="*/ 94 h 10000"/>
              <a:gd name="T6" fmla="*/ 6463 w 7908"/>
              <a:gd name="T7" fmla="*/ 0 h 10000"/>
              <a:gd name="T8" fmla="*/ 5935 w 7908"/>
              <a:gd name="T9" fmla="*/ 0 h 10000"/>
              <a:gd name="T10" fmla="*/ 0 w 7908"/>
              <a:gd name="T11" fmla="*/ 62 h 10000"/>
              <a:gd name="T12" fmla="*/ 0 w 7908"/>
              <a:gd name="T13" fmla="*/ 10000 h 10000"/>
              <a:gd name="T14" fmla="*/ 5935 w 7908"/>
              <a:gd name="T15" fmla="*/ 9952 h 10000"/>
              <a:gd name="T16" fmla="*/ 6463 w 7908"/>
              <a:gd name="T17" fmla="*/ 9952 h 10000"/>
              <a:gd name="T18" fmla="*/ 6546 w 7908"/>
              <a:gd name="T19" fmla="*/ 9859 h 10000"/>
              <a:gd name="T20" fmla="*/ 6575 w 7908"/>
              <a:gd name="T21" fmla="*/ 9764 h 10000"/>
              <a:gd name="T22" fmla="*/ 7908 w 7908"/>
              <a:gd name="T23" fmla="*/ 5258 h 10000"/>
              <a:gd name="T24" fmla="*/ 7908 w 7908"/>
              <a:gd name="T25" fmla="*/ 4694 h 1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it-IT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65352" y="2226626"/>
            <a:ext cx="287459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942415" y="2802888"/>
            <a:ext cx="3197532" cy="3105703"/>
          </a:xfrm>
        </p:spPr>
        <p:txBody>
          <a:bodyPr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6154" y="2223398"/>
            <a:ext cx="28732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333715" y="2799660"/>
            <a:ext cx="3195680" cy="3105703"/>
          </a:xfrm>
        </p:spPr>
        <p:txBody>
          <a:bodyPr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8" name="Date Placeholder 6">
            <a:extLst>
              <a:ext uri="{FF2B5EF4-FFF2-40B4-BE49-F238E27FC236}">
                <a16:creationId xmlns:a16="http://schemas.microsoft.com/office/drawing/2014/main" id="{98447D14-926C-4FB4-9E7F-394EFE00BF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it-IT"/>
          </a:p>
        </p:txBody>
      </p:sp>
      <p:sp>
        <p:nvSpPr>
          <p:cNvPr id="9" name="Footer Placeholder 7">
            <a:extLst>
              <a:ext uri="{FF2B5EF4-FFF2-40B4-BE49-F238E27FC236}">
                <a16:creationId xmlns:a16="http://schemas.microsoft.com/office/drawing/2014/main" id="{DE3AC8A3-C052-4EA9-94E7-0ED0AC08FE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it-IT"/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8DC7928F-7B1B-4BC2-AA52-605756A912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57EBEF-8641-4CD5-BEA5-6BC1F0201E7B}" type="slidenum">
              <a:rPr lang="it-IT" altLang="it-IT"/>
              <a:pPr>
                <a:defRPr/>
              </a:pPr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595594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11">
            <a:extLst>
              <a:ext uri="{FF2B5EF4-FFF2-40B4-BE49-F238E27FC236}">
                <a16:creationId xmlns:a16="http://schemas.microsoft.com/office/drawing/2014/main" id="{67E8B7CF-8CC9-4C49-B075-CB0716FEA821}"/>
              </a:ext>
            </a:extLst>
          </p:cNvPr>
          <p:cNvSpPr>
            <a:spLocks/>
          </p:cNvSpPr>
          <p:nvPr/>
        </p:nvSpPr>
        <p:spPr bwMode="auto">
          <a:xfrm flipV="1">
            <a:off x="0" y="711200"/>
            <a:ext cx="1358900" cy="508000"/>
          </a:xfrm>
          <a:custGeom>
            <a:avLst/>
            <a:gdLst>
              <a:gd name="T0" fmla="*/ 7908 w 7908"/>
              <a:gd name="T1" fmla="*/ 4694 h 10000"/>
              <a:gd name="T2" fmla="*/ 6575 w 7908"/>
              <a:gd name="T3" fmla="*/ 188 h 10000"/>
              <a:gd name="T4" fmla="*/ 6546 w 7908"/>
              <a:gd name="T5" fmla="*/ 94 h 10000"/>
              <a:gd name="T6" fmla="*/ 6463 w 7908"/>
              <a:gd name="T7" fmla="*/ 0 h 10000"/>
              <a:gd name="T8" fmla="*/ 5935 w 7908"/>
              <a:gd name="T9" fmla="*/ 0 h 10000"/>
              <a:gd name="T10" fmla="*/ 0 w 7908"/>
              <a:gd name="T11" fmla="*/ 62 h 10000"/>
              <a:gd name="T12" fmla="*/ 0 w 7908"/>
              <a:gd name="T13" fmla="*/ 10000 h 10000"/>
              <a:gd name="T14" fmla="*/ 5935 w 7908"/>
              <a:gd name="T15" fmla="*/ 9952 h 10000"/>
              <a:gd name="T16" fmla="*/ 6463 w 7908"/>
              <a:gd name="T17" fmla="*/ 9952 h 10000"/>
              <a:gd name="T18" fmla="*/ 6546 w 7908"/>
              <a:gd name="T19" fmla="*/ 9859 h 10000"/>
              <a:gd name="T20" fmla="*/ 6575 w 7908"/>
              <a:gd name="T21" fmla="*/ 9764 h 10000"/>
              <a:gd name="T22" fmla="*/ 7908 w 7908"/>
              <a:gd name="T23" fmla="*/ 5258 h 10000"/>
              <a:gd name="T24" fmla="*/ 7908 w 7908"/>
              <a:gd name="T25" fmla="*/ 4694 h 1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it-IT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200" y="624110"/>
            <a:ext cx="6589200" cy="1280890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4" name="Date Placeholder 2">
            <a:extLst>
              <a:ext uri="{FF2B5EF4-FFF2-40B4-BE49-F238E27FC236}">
                <a16:creationId xmlns:a16="http://schemas.microsoft.com/office/drawing/2014/main" id="{D66201C9-3DE1-4AB2-931B-C0373B0E3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it-IT"/>
          </a:p>
        </p:txBody>
      </p:sp>
      <p:sp>
        <p:nvSpPr>
          <p:cNvPr id="5" name="Footer Placeholder 3">
            <a:extLst>
              <a:ext uri="{FF2B5EF4-FFF2-40B4-BE49-F238E27FC236}">
                <a16:creationId xmlns:a16="http://schemas.microsoft.com/office/drawing/2014/main" id="{E4BD8C3B-61FF-4296-A1C4-FAF52C95F2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it-IT"/>
          </a:p>
        </p:txBody>
      </p:sp>
      <p:sp>
        <p:nvSpPr>
          <p:cNvPr id="6" name="Slide Number Placeholder 4">
            <a:extLst>
              <a:ext uri="{FF2B5EF4-FFF2-40B4-BE49-F238E27FC236}">
                <a16:creationId xmlns:a16="http://schemas.microsoft.com/office/drawing/2014/main" id="{99C49A2E-7678-4A42-864B-FA5152D770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5DF925-1716-4251-AD2D-2E7A53F5FE86}" type="slidenum">
              <a:rPr lang="it-IT" altLang="it-IT"/>
              <a:pPr>
                <a:defRPr/>
              </a:pPr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31377216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1">
            <a:extLst>
              <a:ext uri="{FF2B5EF4-FFF2-40B4-BE49-F238E27FC236}">
                <a16:creationId xmlns:a16="http://schemas.microsoft.com/office/drawing/2014/main" id="{BF83521C-78A7-4481-9175-FFA75845D1E8}"/>
              </a:ext>
            </a:extLst>
          </p:cNvPr>
          <p:cNvSpPr>
            <a:spLocks/>
          </p:cNvSpPr>
          <p:nvPr/>
        </p:nvSpPr>
        <p:spPr bwMode="auto">
          <a:xfrm flipV="1">
            <a:off x="0" y="711200"/>
            <a:ext cx="1358900" cy="508000"/>
          </a:xfrm>
          <a:custGeom>
            <a:avLst/>
            <a:gdLst>
              <a:gd name="T0" fmla="*/ 7908 w 7908"/>
              <a:gd name="T1" fmla="*/ 4694 h 10000"/>
              <a:gd name="T2" fmla="*/ 6575 w 7908"/>
              <a:gd name="T3" fmla="*/ 188 h 10000"/>
              <a:gd name="T4" fmla="*/ 6546 w 7908"/>
              <a:gd name="T5" fmla="*/ 94 h 10000"/>
              <a:gd name="T6" fmla="*/ 6463 w 7908"/>
              <a:gd name="T7" fmla="*/ 0 h 10000"/>
              <a:gd name="T8" fmla="*/ 5935 w 7908"/>
              <a:gd name="T9" fmla="*/ 0 h 10000"/>
              <a:gd name="T10" fmla="*/ 0 w 7908"/>
              <a:gd name="T11" fmla="*/ 62 h 10000"/>
              <a:gd name="T12" fmla="*/ 0 w 7908"/>
              <a:gd name="T13" fmla="*/ 10000 h 10000"/>
              <a:gd name="T14" fmla="*/ 5935 w 7908"/>
              <a:gd name="T15" fmla="*/ 9952 h 10000"/>
              <a:gd name="T16" fmla="*/ 6463 w 7908"/>
              <a:gd name="T17" fmla="*/ 9952 h 10000"/>
              <a:gd name="T18" fmla="*/ 6546 w 7908"/>
              <a:gd name="T19" fmla="*/ 9859 h 10000"/>
              <a:gd name="T20" fmla="*/ 6575 w 7908"/>
              <a:gd name="T21" fmla="*/ 9764 h 10000"/>
              <a:gd name="T22" fmla="*/ 7908 w 7908"/>
              <a:gd name="T23" fmla="*/ 5258 h 10000"/>
              <a:gd name="T24" fmla="*/ 7908 w 7908"/>
              <a:gd name="T25" fmla="*/ 4694 h 1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it-IT"/>
          </a:p>
        </p:txBody>
      </p:sp>
      <p:sp>
        <p:nvSpPr>
          <p:cNvPr id="3" name="Date Placeholder 1">
            <a:extLst>
              <a:ext uri="{FF2B5EF4-FFF2-40B4-BE49-F238E27FC236}">
                <a16:creationId xmlns:a16="http://schemas.microsoft.com/office/drawing/2014/main" id="{7DEB75D0-85F2-4C13-AC2C-289B05AE16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it-IT"/>
          </a:p>
        </p:txBody>
      </p:sp>
      <p:sp>
        <p:nvSpPr>
          <p:cNvPr id="4" name="Footer Placeholder 2">
            <a:extLst>
              <a:ext uri="{FF2B5EF4-FFF2-40B4-BE49-F238E27FC236}">
                <a16:creationId xmlns:a16="http://schemas.microsoft.com/office/drawing/2014/main" id="{B9A42B11-979E-4FA6-9372-55247CDD08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it-IT"/>
          </a:p>
        </p:txBody>
      </p:sp>
      <p:sp>
        <p:nvSpPr>
          <p:cNvPr id="5" name="Slide Number Placeholder 3">
            <a:extLst>
              <a:ext uri="{FF2B5EF4-FFF2-40B4-BE49-F238E27FC236}">
                <a16:creationId xmlns:a16="http://schemas.microsoft.com/office/drawing/2014/main" id="{486D9B38-6F6D-4E9D-9DCB-EAC10A1A94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320946-49E9-4026-ACBE-44E2E36D738B}" type="slidenum">
              <a:rPr lang="it-IT" altLang="it-IT"/>
              <a:pPr>
                <a:defRPr/>
              </a:pPr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39644295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1">
            <a:extLst>
              <a:ext uri="{FF2B5EF4-FFF2-40B4-BE49-F238E27FC236}">
                <a16:creationId xmlns:a16="http://schemas.microsoft.com/office/drawing/2014/main" id="{47723397-40A3-4E5D-9026-2DCF4B87CB47}"/>
              </a:ext>
            </a:extLst>
          </p:cNvPr>
          <p:cNvSpPr>
            <a:spLocks/>
          </p:cNvSpPr>
          <p:nvPr/>
        </p:nvSpPr>
        <p:spPr bwMode="auto">
          <a:xfrm flipV="1">
            <a:off x="0" y="711200"/>
            <a:ext cx="1358900" cy="508000"/>
          </a:xfrm>
          <a:custGeom>
            <a:avLst/>
            <a:gdLst>
              <a:gd name="T0" fmla="*/ 7908 w 7908"/>
              <a:gd name="T1" fmla="*/ 4694 h 10000"/>
              <a:gd name="T2" fmla="*/ 6575 w 7908"/>
              <a:gd name="T3" fmla="*/ 188 h 10000"/>
              <a:gd name="T4" fmla="*/ 6546 w 7908"/>
              <a:gd name="T5" fmla="*/ 94 h 10000"/>
              <a:gd name="T6" fmla="*/ 6463 w 7908"/>
              <a:gd name="T7" fmla="*/ 0 h 10000"/>
              <a:gd name="T8" fmla="*/ 5935 w 7908"/>
              <a:gd name="T9" fmla="*/ 0 h 10000"/>
              <a:gd name="T10" fmla="*/ 0 w 7908"/>
              <a:gd name="T11" fmla="*/ 62 h 10000"/>
              <a:gd name="T12" fmla="*/ 0 w 7908"/>
              <a:gd name="T13" fmla="*/ 10000 h 10000"/>
              <a:gd name="T14" fmla="*/ 5935 w 7908"/>
              <a:gd name="T15" fmla="*/ 9952 h 10000"/>
              <a:gd name="T16" fmla="*/ 6463 w 7908"/>
              <a:gd name="T17" fmla="*/ 9952 h 10000"/>
              <a:gd name="T18" fmla="*/ 6546 w 7908"/>
              <a:gd name="T19" fmla="*/ 9859 h 10000"/>
              <a:gd name="T20" fmla="*/ 6575 w 7908"/>
              <a:gd name="T21" fmla="*/ 9764 h 10000"/>
              <a:gd name="T22" fmla="*/ 7908 w 7908"/>
              <a:gd name="T23" fmla="*/ 5258 h 10000"/>
              <a:gd name="T24" fmla="*/ 7908 w 7908"/>
              <a:gd name="T25" fmla="*/ 4694 h 1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it-IT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446088"/>
            <a:ext cx="2629584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3494" y="446089"/>
            <a:ext cx="3790906" cy="5414963"/>
          </a:xfrm>
        </p:spPr>
        <p:txBody>
          <a:bodyPr anchor="ctr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1598613"/>
            <a:ext cx="2629584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Date Placeholder 4">
            <a:extLst>
              <a:ext uri="{FF2B5EF4-FFF2-40B4-BE49-F238E27FC236}">
                <a16:creationId xmlns:a16="http://schemas.microsoft.com/office/drawing/2014/main" id="{4655CE4A-CF23-4DB1-81A5-4159F60856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it-IT"/>
          </a:p>
        </p:txBody>
      </p:sp>
      <p:sp>
        <p:nvSpPr>
          <p:cNvPr id="7" name="Footer Placeholder 5">
            <a:extLst>
              <a:ext uri="{FF2B5EF4-FFF2-40B4-BE49-F238E27FC236}">
                <a16:creationId xmlns:a16="http://schemas.microsoft.com/office/drawing/2014/main" id="{474F6431-CB11-4E52-ABC1-08311F844D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it-IT"/>
          </a:p>
        </p:txBody>
      </p:sp>
      <p:sp>
        <p:nvSpPr>
          <p:cNvPr id="8" name="Slide Number Placeholder 6">
            <a:extLst>
              <a:ext uri="{FF2B5EF4-FFF2-40B4-BE49-F238E27FC236}">
                <a16:creationId xmlns:a16="http://schemas.microsoft.com/office/drawing/2014/main" id="{F721B6E3-5981-4A56-BCFB-A2F0281EDD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E3156D-E61E-4D2B-A9AA-F00C7A0E9B44}" type="slidenum">
              <a:rPr lang="it-IT" altLang="it-IT"/>
              <a:pPr>
                <a:defRPr/>
              </a:pPr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17347428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1">
            <a:extLst>
              <a:ext uri="{FF2B5EF4-FFF2-40B4-BE49-F238E27FC236}">
                <a16:creationId xmlns:a16="http://schemas.microsoft.com/office/drawing/2014/main" id="{18658A2A-62F7-4128-9C85-1EBDA0434DE3}"/>
              </a:ext>
            </a:extLst>
          </p:cNvPr>
          <p:cNvSpPr>
            <a:spLocks/>
          </p:cNvSpPr>
          <p:nvPr/>
        </p:nvSpPr>
        <p:spPr bwMode="auto">
          <a:xfrm flipV="1">
            <a:off x="0" y="4910138"/>
            <a:ext cx="1358900" cy="508000"/>
          </a:xfrm>
          <a:custGeom>
            <a:avLst/>
            <a:gdLst>
              <a:gd name="T0" fmla="*/ 7908 w 7908"/>
              <a:gd name="T1" fmla="*/ 4694 h 10000"/>
              <a:gd name="T2" fmla="*/ 6575 w 7908"/>
              <a:gd name="T3" fmla="*/ 188 h 10000"/>
              <a:gd name="T4" fmla="*/ 6546 w 7908"/>
              <a:gd name="T5" fmla="*/ 94 h 10000"/>
              <a:gd name="T6" fmla="*/ 6463 w 7908"/>
              <a:gd name="T7" fmla="*/ 0 h 10000"/>
              <a:gd name="T8" fmla="*/ 5935 w 7908"/>
              <a:gd name="T9" fmla="*/ 0 h 10000"/>
              <a:gd name="T10" fmla="*/ 0 w 7908"/>
              <a:gd name="T11" fmla="*/ 62 h 10000"/>
              <a:gd name="T12" fmla="*/ 0 w 7908"/>
              <a:gd name="T13" fmla="*/ 10000 h 10000"/>
              <a:gd name="T14" fmla="*/ 5935 w 7908"/>
              <a:gd name="T15" fmla="*/ 9952 h 10000"/>
              <a:gd name="T16" fmla="*/ 6463 w 7908"/>
              <a:gd name="T17" fmla="*/ 9952 h 10000"/>
              <a:gd name="T18" fmla="*/ 6546 w 7908"/>
              <a:gd name="T19" fmla="*/ 9859 h 10000"/>
              <a:gd name="T20" fmla="*/ 6575 w 7908"/>
              <a:gd name="T21" fmla="*/ 9764 h 10000"/>
              <a:gd name="T22" fmla="*/ 7908 w 7908"/>
              <a:gd name="T23" fmla="*/ 5258 h 10000"/>
              <a:gd name="T24" fmla="*/ 7908 w 7908"/>
              <a:gd name="T25" fmla="*/ 4694 h 1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it-IT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4800600"/>
            <a:ext cx="6591985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942415" y="634965"/>
            <a:ext cx="6591985" cy="3854970"/>
          </a:xfrm>
        </p:spPr>
        <p:txBody>
          <a:bodyPr rtlCol="0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it-IT" noProof="0"/>
              <a:t>Fare clic sull'icona per inserire un'immagine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367338"/>
            <a:ext cx="6591985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Date Placeholder 4">
            <a:extLst>
              <a:ext uri="{FF2B5EF4-FFF2-40B4-BE49-F238E27FC236}">
                <a16:creationId xmlns:a16="http://schemas.microsoft.com/office/drawing/2014/main" id="{883E6AF3-72D7-46AF-AF3C-2F657E8320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it-IT"/>
          </a:p>
        </p:txBody>
      </p:sp>
      <p:sp>
        <p:nvSpPr>
          <p:cNvPr id="7" name="Footer Placeholder 5">
            <a:extLst>
              <a:ext uri="{FF2B5EF4-FFF2-40B4-BE49-F238E27FC236}">
                <a16:creationId xmlns:a16="http://schemas.microsoft.com/office/drawing/2014/main" id="{B097B27C-8A75-44E8-9192-21557B4FC6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altLang="it-IT"/>
          </a:p>
        </p:txBody>
      </p:sp>
      <p:sp>
        <p:nvSpPr>
          <p:cNvPr id="8" name="Slide Number Placeholder 6">
            <a:extLst>
              <a:ext uri="{FF2B5EF4-FFF2-40B4-BE49-F238E27FC236}">
                <a16:creationId xmlns:a16="http://schemas.microsoft.com/office/drawing/2014/main" id="{283A35BC-7ED2-4790-B40D-6698DE7FA2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11175" y="4983163"/>
            <a:ext cx="585788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9F7F4C-BB2A-4D95-9B95-4E8F0B5183DA}" type="slidenum">
              <a:rPr lang="it-IT" altLang="it-IT"/>
              <a:pPr>
                <a:defRPr/>
              </a:pPr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8522668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13" Type="http://schemas.openxmlformats.org/officeDocument/2006/relationships/slideLayout" Target="../slideLayouts/slideLayout30.xml"/><Relationship Id="rId18" Type="http://schemas.openxmlformats.org/officeDocument/2006/relationships/image" Target="../media/image1.jpeg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9.xml"/><Relationship Id="rId17" Type="http://schemas.openxmlformats.org/officeDocument/2006/relationships/theme" Target="../theme/theme2.xml"/><Relationship Id="rId2" Type="http://schemas.openxmlformats.org/officeDocument/2006/relationships/slideLayout" Target="../slideLayouts/slideLayout19.xml"/><Relationship Id="rId16" Type="http://schemas.openxmlformats.org/officeDocument/2006/relationships/slideLayout" Target="../slideLayouts/slideLayout33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5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9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35">
            <a:extLst>
              <a:ext uri="{FF2B5EF4-FFF2-40B4-BE49-F238E27FC236}">
                <a16:creationId xmlns:a16="http://schemas.microsoft.com/office/drawing/2014/main" id="{3DEFB37A-EBE7-4CCE-8C4A-DDEEAA36C80A}"/>
              </a:ext>
            </a:extLst>
          </p:cNvPr>
          <p:cNvGrpSpPr>
            <a:grpSpLocks/>
          </p:cNvGrpSpPr>
          <p:nvPr/>
        </p:nvGrpSpPr>
        <p:grpSpPr bwMode="auto">
          <a:xfrm>
            <a:off x="0" y="228600"/>
            <a:ext cx="1981200" cy="6638925"/>
            <a:chOff x="2487613" y="285750"/>
            <a:chExt cx="2428875" cy="5654676"/>
          </a:xfrm>
        </p:grpSpPr>
        <p:sp>
          <p:nvSpPr>
            <p:cNvPr id="1046" name="Freeform 11">
              <a:extLst>
                <a:ext uri="{FF2B5EF4-FFF2-40B4-BE49-F238E27FC236}">
                  <a16:creationId xmlns:a16="http://schemas.microsoft.com/office/drawing/2014/main" id="{0328F369-10A5-445F-BBFF-7C81802BB7D7}"/>
                </a:ext>
              </a:extLst>
            </p:cNvPr>
            <p:cNvSpPr>
              <a:spLocks/>
            </p:cNvSpPr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>
                <a:gd name="T0" fmla="*/ 22 w 22"/>
                <a:gd name="T1" fmla="*/ 136 h 136"/>
                <a:gd name="T2" fmla="*/ 17 w 22"/>
                <a:gd name="T3" fmla="*/ 80 h 136"/>
                <a:gd name="T4" fmla="*/ 0 w 22"/>
                <a:gd name="T5" fmla="*/ 0 h 136"/>
                <a:gd name="T6" fmla="*/ 0 w 22"/>
                <a:gd name="T7" fmla="*/ 35 h 136"/>
                <a:gd name="T8" fmla="*/ 20 w 22"/>
                <a:gd name="T9" fmla="*/ 124 h 136"/>
                <a:gd name="T10" fmla="*/ 22 w 22"/>
                <a:gd name="T11" fmla="*/ 136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it-IT"/>
            </a:p>
          </p:txBody>
        </p:sp>
        <p:sp>
          <p:nvSpPr>
            <p:cNvPr id="1047" name="Freeform 12">
              <a:extLst>
                <a:ext uri="{FF2B5EF4-FFF2-40B4-BE49-F238E27FC236}">
                  <a16:creationId xmlns:a16="http://schemas.microsoft.com/office/drawing/2014/main" id="{2F23FC87-0F87-4DA1-88DD-05402D396C39}"/>
                </a:ext>
              </a:extLst>
            </p:cNvPr>
            <p:cNvSpPr>
              <a:spLocks/>
            </p:cNvSpPr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>
                <a:gd name="T0" fmla="*/ 86 w 140"/>
                <a:gd name="T1" fmla="*/ 350 h 504"/>
                <a:gd name="T2" fmla="*/ 139 w 140"/>
                <a:gd name="T3" fmla="*/ 504 h 504"/>
                <a:gd name="T4" fmla="*/ 140 w 140"/>
                <a:gd name="T5" fmla="*/ 478 h 504"/>
                <a:gd name="T6" fmla="*/ 95 w 140"/>
                <a:gd name="T7" fmla="*/ 347 h 504"/>
                <a:gd name="T8" fmla="*/ 0 w 140"/>
                <a:gd name="T9" fmla="*/ 0 h 504"/>
                <a:gd name="T10" fmla="*/ 6 w 140"/>
                <a:gd name="T11" fmla="*/ 61 h 504"/>
                <a:gd name="T12" fmla="*/ 86 w 140"/>
                <a:gd name="T13" fmla="*/ 350 h 5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it-IT"/>
            </a:p>
          </p:txBody>
        </p:sp>
        <p:sp>
          <p:nvSpPr>
            <p:cNvPr id="1048" name="Freeform 13">
              <a:extLst>
                <a:ext uri="{FF2B5EF4-FFF2-40B4-BE49-F238E27FC236}">
                  <a16:creationId xmlns:a16="http://schemas.microsoft.com/office/drawing/2014/main" id="{D9B291DF-E922-4859-BDF2-39D55C513CA0}"/>
                </a:ext>
              </a:extLst>
            </p:cNvPr>
            <p:cNvSpPr>
              <a:spLocks/>
            </p:cNvSpPr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>
                <a:gd name="T0" fmla="*/ 8 w 132"/>
                <a:gd name="T1" fmla="*/ 22 h 308"/>
                <a:gd name="T2" fmla="*/ 0 w 132"/>
                <a:gd name="T3" fmla="*/ 0 h 308"/>
                <a:gd name="T4" fmla="*/ 0 w 132"/>
                <a:gd name="T5" fmla="*/ 29 h 308"/>
                <a:gd name="T6" fmla="*/ 68 w 132"/>
                <a:gd name="T7" fmla="*/ 194 h 308"/>
                <a:gd name="T8" fmla="*/ 123 w 132"/>
                <a:gd name="T9" fmla="*/ 308 h 308"/>
                <a:gd name="T10" fmla="*/ 132 w 132"/>
                <a:gd name="T11" fmla="*/ 308 h 308"/>
                <a:gd name="T12" fmla="*/ 77 w 132"/>
                <a:gd name="T13" fmla="*/ 190 h 308"/>
                <a:gd name="T14" fmla="*/ 8 w 132"/>
                <a:gd name="T15" fmla="*/ 22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it-IT"/>
            </a:p>
          </p:txBody>
        </p:sp>
        <p:sp>
          <p:nvSpPr>
            <p:cNvPr id="1049" name="Freeform 14">
              <a:extLst>
                <a:ext uri="{FF2B5EF4-FFF2-40B4-BE49-F238E27FC236}">
                  <a16:creationId xmlns:a16="http://schemas.microsoft.com/office/drawing/2014/main" id="{8FF7F4A9-35A5-47B4-BE49-732F7CCD18A4}"/>
                </a:ext>
              </a:extLst>
            </p:cNvPr>
            <p:cNvSpPr>
              <a:spLocks/>
            </p:cNvSpPr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>
                <a:gd name="T0" fmla="*/ 28 w 37"/>
                <a:gd name="T1" fmla="*/ 79 h 79"/>
                <a:gd name="T2" fmla="*/ 37 w 37"/>
                <a:gd name="T3" fmla="*/ 79 h 79"/>
                <a:gd name="T4" fmla="*/ 0 w 37"/>
                <a:gd name="T5" fmla="*/ 0 h 79"/>
                <a:gd name="T6" fmla="*/ 28 w 37"/>
                <a:gd name="T7" fmla="*/ 7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it-IT"/>
            </a:p>
          </p:txBody>
        </p:sp>
        <p:sp>
          <p:nvSpPr>
            <p:cNvPr id="1050" name="Freeform 15">
              <a:extLst>
                <a:ext uri="{FF2B5EF4-FFF2-40B4-BE49-F238E27FC236}">
                  <a16:creationId xmlns:a16="http://schemas.microsoft.com/office/drawing/2014/main" id="{8C504254-C379-4718-890E-48A9024C5370}"/>
                </a:ext>
              </a:extLst>
            </p:cNvPr>
            <p:cNvSpPr>
              <a:spLocks/>
            </p:cNvSpPr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>
                <a:gd name="T0" fmla="*/ 162 w 178"/>
                <a:gd name="T1" fmla="*/ 660 h 722"/>
                <a:gd name="T2" fmla="*/ 116 w 178"/>
                <a:gd name="T3" fmla="*/ 534 h 722"/>
                <a:gd name="T4" fmla="*/ 40 w 178"/>
                <a:gd name="T5" fmla="*/ 236 h 722"/>
                <a:gd name="T6" fmla="*/ 12 w 178"/>
                <a:gd name="T7" fmla="*/ 51 h 722"/>
                <a:gd name="T8" fmla="*/ 0 w 178"/>
                <a:gd name="T9" fmla="*/ 0 h 722"/>
                <a:gd name="T10" fmla="*/ 33 w 178"/>
                <a:gd name="T11" fmla="*/ 237 h 722"/>
                <a:gd name="T12" fmla="*/ 107 w 178"/>
                <a:gd name="T13" fmla="*/ 537 h 722"/>
                <a:gd name="T14" fmla="*/ 160 w 178"/>
                <a:gd name="T15" fmla="*/ 681 h 722"/>
                <a:gd name="T16" fmla="*/ 178 w 178"/>
                <a:gd name="T17" fmla="*/ 722 h 722"/>
                <a:gd name="T18" fmla="*/ 174 w 178"/>
                <a:gd name="T19" fmla="*/ 708 h 722"/>
                <a:gd name="T20" fmla="*/ 162 w 178"/>
                <a:gd name="T21" fmla="*/ 660 h 7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it-IT"/>
            </a:p>
          </p:txBody>
        </p:sp>
        <p:sp>
          <p:nvSpPr>
            <p:cNvPr id="1051" name="Freeform 16">
              <a:extLst>
                <a:ext uri="{FF2B5EF4-FFF2-40B4-BE49-F238E27FC236}">
                  <a16:creationId xmlns:a16="http://schemas.microsoft.com/office/drawing/2014/main" id="{11EC8DB7-0B65-4F37-9E4A-9639B6046603}"/>
                </a:ext>
              </a:extLst>
            </p:cNvPr>
            <p:cNvSpPr>
              <a:spLocks/>
            </p:cNvSpPr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>
                <a:gd name="T0" fmla="*/ 11 w 23"/>
                <a:gd name="T1" fmla="*/ 577 h 635"/>
                <a:gd name="T2" fmla="*/ 12 w 23"/>
                <a:gd name="T3" fmla="*/ 589 h 635"/>
                <a:gd name="T4" fmla="*/ 22 w 23"/>
                <a:gd name="T5" fmla="*/ 632 h 635"/>
                <a:gd name="T6" fmla="*/ 23 w 23"/>
                <a:gd name="T7" fmla="*/ 635 h 635"/>
                <a:gd name="T8" fmla="*/ 17 w 23"/>
                <a:gd name="T9" fmla="*/ 576 h 635"/>
                <a:gd name="T10" fmla="*/ 5 w 23"/>
                <a:gd name="T11" fmla="*/ 269 h 635"/>
                <a:gd name="T12" fmla="*/ 15 w 23"/>
                <a:gd name="T13" fmla="*/ 0 h 635"/>
                <a:gd name="T14" fmla="*/ 12 w 23"/>
                <a:gd name="T15" fmla="*/ 0 h 635"/>
                <a:gd name="T16" fmla="*/ 1 w 23"/>
                <a:gd name="T17" fmla="*/ 269 h 635"/>
                <a:gd name="T18" fmla="*/ 11 w 23"/>
                <a:gd name="T19" fmla="*/ 577 h 6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it-IT"/>
            </a:p>
          </p:txBody>
        </p:sp>
        <p:sp>
          <p:nvSpPr>
            <p:cNvPr id="1052" name="Freeform 17">
              <a:extLst>
                <a:ext uri="{FF2B5EF4-FFF2-40B4-BE49-F238E27FC236}">
                  <a16:creationId xmlns:a16="http://schemas.microsoft.com/office/drawing/2014/main" id="{97E9A6E1-3143-4D70-BF2C-E72706EDEC01}"/>
                </a:ext>
              </a:extLst>
            </p:cNvPr>
            <p:cNvSpPr>
              <a:spLocks/>
            </p:cNvSpPr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>
                <a:gd name="T0" fmla="*/ 0 w 17"/>
                <a:gd name="T1" fmla="*/ 0 h 107"/>
                <a:gd name="T2" fmla="*/ 5 w 17"/>
                <a:gd name="T3" fmla="*/ 56 h 107"/>
                <a:gd name="T4" fmla="*/ 17 w 17"/>
                <a:gd name="T5" fmla="*/ 107 h 107"/>
                <a:gd name="T6" fmla="*/ 11 w 17"/>
                <a:gd name="T7" fmla="*/ 46 h 107"/>
                <a:gd name="T8" fmla="*/ 10 w 17"/>
                <a:gd name="T9" fmla="*/ 43 h 107"/>
                <a:gd name="T10" fmla="*/ 0 w 17"/>
                <a:gd name="T11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it-IT"/>
            </a:p>
          </p:txBody>
        </p:sp>
        <p:sp>
          <p:nvSpPr>
            <p:cNvPr id="1053" name="Freeform 18">
              <a:extLst>
                <a:ext uri="{FF2B5EF4-FFF2-40B4-BE49-F238E27FC236}">
                  <a16:creationId xmlns:a16="http://schemas.microsoft.com/office/drawing/2014/main" id="{EF8E3D46-9EAB-4E73-93D6-DBC3C2C53943}"/>
                </a:ext>
              </a:extLst>
            </p:cNvPr>
            <p:cNvSpPr>
              <a:spLocks/>
            </p:cNvSpPr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>
                <a:gd name="T0" fmla="*/ 0 w 41"/>
                <a:gd name="T1" fmla="*/ 0 h 222"/>
                <a:gd name="T2" fmla="*/ 5 w 41"/>
                <a:gd name="T3" fmla="*/ 93 h 222"/>
                <a:gd name="T4" fmla="*/ 17 w 41"/>
                <a:gd name="T5" fmla="*/ 166 h 222"/>
                <a:gd name="T6" fmla="*/ 24 w 41"/>
                <a:gd name="T7" fmla="*/ 184 h 222"/>
                <a:gd name="T8" fmla="*/ 41 w 41"/>
                <a:gd name="T9" fmla="*/ 222 h 222"/>
                <a:gd name="T10" fmla="*/ 38 w 41"/>
                <a:gd name="T11" fmla="*/ 212 h 222"/>
                <a:gd name="T12" fmla="*/ 13 w 41"/>
                <a:gd name="T13" fmla="*/ 92 h 222"/>
                <a:gd name="T14" fmla="*/ 8 w 41"/>
                <a:gd name="T15" fmla="*/ 22 h 222"/>
                <a:gd name="T16" fmla="*/ 7 w 41"/>
                <a:gd name="T17" fmla="*/ 18 h 222"/>
                <a:gd name="T18" fmla="*/ 0 w 41"/>
                <a:gd name="T19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it-IT"/>
            </a:p>
          </p:txBody>
        </p:sp>
        <p:sp>
          <p:nvSpPr>
            <p:cNvPr id="1054" name="Freeform 19">
              <a:extLst>
                <a:ext uri="{FF2B5EF4-FFF2-40B4-BE49-F238E27FC236}">
                  <a16:creationId xmlns:a16="http://schemas.microsoft.com/office/drawing/2014/main" id="{FD9BFE46-268F-465B-A68E-9A050A0E30A1}"/>
                </a:ext>
              </a:extLst>
            </p:cNvPr>
            <p:cNvSpPr>
              <a:spLocks/>
            </p:cNvSpPr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>
                <a:gd name="T0" fmla="*/ 7 w 450"/>
                <a:gd name="T1" fmla="*/ 854 h 878"/>
                <a:gd name="T2" fmla="*/ 50 w 450"/>
                <a:gd name="T3" fmla="*/ 613 h 878"/>
                <a:gd name="T4" fmla="*/ 149 w 450"/>
                <a:gd name="T5" fmla="*/ 388 h 878"/>
                <a:gd name="T6" fmla="*/ 285 w 450"/>
                <a:gd name="T7" fmla="*/ 183 h 878"/>
                <a:gd name="T8" fmla="*/ 364 w 450"/>
                <a:gd name="T9" fmla="*/ 89 h 878"/>
                <a:gd name="T10" fmla="*/ 406 w 450"/>
                <a:gd name="T11" fmla="*/ 44 h 878"/>
                <a:gd name="T12" fmla="*/ 450 w 450"/>
                <a:gd name="T13" fmla="*/ 1 h 878"/>
                <a:gd name="T14" fmla="*/ 450 w 450"/>
                <a:gd name="T15" fmla="*/ 0 h 878"/>
                <a:gd name="T16" fmla="*/ 405 w 450"/>
                <a:gd name="T17" fmla="*/ 43 h 878"/>
                <a:gd name="T18" fmla="*/ 363 w 450"/>
                <a:gd name="T19" fmla="*/ 88 h 878"/>
                <a:gd name="T20" fmla="*/ 283 w 450"/>
                <a:gd name="T21" fmla="*/ 181 h 878"/>
                <a:gd name="T22" fmla="*/ 145 w 450"/>
                <a:gd name="T23" fmla="*/ 386 h 878"/>
                <a:gd name="T24" fmla="*/ 45 w 450"/>
                <a:gd name="T25" fmla="*/ 611 h 878"/>
                <a:gd name="T26" fmla="*/ 0 w 450"/>
                <a:gd name="T27" fmla="*/ 854 h 878"/>
                <a:gd name="T28" fmla="*/ 0 w 450"/>
                <a:gd name="T29" fmla="*/ 859 h 878"/>
                <a:gd name="T30" fmla="*/ 7 w 450"/>
                <a:gd name="T31" fmla="*/ 878 h 878"/>
                <a:gd name="T32" fmla="*/ 7 w 450"/>
                <a:gd name="T33" fmla="*/ 854 h 8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it-IT"/>
            </a:p>
          </p:txBody>
        </p:sp>
        <p:sp>
          <p:nvSpPr>
            <p:cNvPr id="1055" name="Freeform 20">
              <a:extLst>
                <a:ext uri="{FF2B5EF4-FFF2-40B4-BE49-F238E27FC236}">
                  <a16:creationId xmlns:a16="http://schemas.microsoft.com/office/drawing/2014/main" id="{5BB051EE-B5E3-45E0-8074-1B3F57912ED9}"/>
                </a:ext>
              </a:extLst>
            </p:cNvPr>
            <p:cNvSpPr>
              <a:spLocks/>
            </p:cNvSpPr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>
                <a:gd name="T0" fmla="*/ 0 w 35"/>
                <a:gd name="T1" fmla="*/ 0 h 73"/>
                <a:gd name="T2" fmla="*/ 26 w 35"/>
                <a:gd name="T3" fmla="*/ 73 h 73"/>
                <a:gd name="T4" fmla="*/ 35 w 35"/>
                <a:gd name="T5" fmla="*/ 73 h 73"/>
                <a:gd name="T6" fmla="*/ 0 w 35"/>
                <a:gd name="T7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it-IT"/>
            </a:p>
          </p:txBody>
        </p:sp>
        <p:sp>
          <p:nvSpPr>
            <p:cNvPr id="1056" name="Freeform 21">
              <a:extLst>
                <a:ext uri="{FF2B5EF4-FFF2-40B4-BE49-F238E27FC236}">
                  <a16:creationId xmlns:a16="http://schemas.microsoft.com/office/drawing/2014/main" id="{78B33FBE-98D7-4231-935B-D39611DAD126}"/>
                </a:ext>
              </a:extLst>
            </p:cNvPr>
            <p:cNvSpPr>
              <a:spLocks/>
            </p:cNvSpPr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>
                <a:gd name="T0" fmla="*/ 7 w 8"/>
                <a:gd name="T1" fmla="*/ 44 h 48"/>
                <a:gd name="T2" fmla="*/ 8 w 8"/>
                <a:gd name="T3" fmla="*/ 48 h 48"/>
                <a:gd name="T4" fmla="*/ 8 w 8"/>
                <a:gd name="T5" fmla="*/ 19 h 48"/>
                <a:gd name="T6" fmla="*/ 1 w 8"/>
                <a:gd name="T7" fmla="*/ 0 h 48"/>
                <a:gd name="T8" fmla="*/ 0 w 8"/>
                <a:gd name="T9" fmla="*/ 26 h 48"/>
                <a:gd name="T10" fmla="*/ 7 w 8"/>
                <a:gd name="T11" fmla="*/ 4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it-IT"/>
            </a:p>
          </p:txBody>
        </p:sp>
        <p:sp>
          <p:nvSpPr>
            <p:cNvPr id="1057" name="Freeform 22">
              <a:extLst>
                <a:ext uri="{FF2B5EF4-FFF2-40B4-BE49-F238E27FC236}">
                  <a16:creationId xmlns:a16="http://schemas.microsoft.com/office/drawing/2014/main" id="{403D97F4-0CEA-4ADF-A70F-923B3CA248AF}"/>
                </a:ext>
              </a:extLst>
            </p:cNvPr>
            <p:cNvSpPr>
              <a:spLocks/>
            </p:cNvSpPr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>
                <a:gd name="T0" fmla="*/ 7 w 52"/>
                <a:gd name="T1" fmla="*/ 18 h 135"/>
                <a:gd name="T2" fmla="*/ 0 w 52"/>
                <a:gd name="T3" fmla="*/ 0 h 135"/>
                <a:gd name="T4" fmla="*/ 12 w 52"/>
                <a:gd name="T5" fmla="*/ 48 h 135"/>
                <a:gd name="T6" fmla="*/ 16 w 52"/>
                <a:gd name="T7" fmla="*/ 62 h 135"/>
                <a:gd name="T8" fmla="*/ 51 w 52"/>
                <a:gd name="T9" fmla="*/ 135 h 135"/>
                <a:gd name="T10" fmla="*/ 52 w 52"/>
                <a:gd name="T11" fmla="*/ 135 h 135"/>
                <a:gd name="T12" fmla="*/ 24 w 52"/>
                <a:gd name="T13" fmla="*/ 56 h 135"/>
                <a:gd name="T14" fmla="*/ 7 w 52"/>
                <a:gd name="T15" fmla="*/ 18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it-IT"/>
            </a:p>
          </p:txBody>
        </p:sp>
      </p:grpSp>
      <p:grpSp>
        <p:nvGrpSpPr>
          <p:cNvPr id="1027" name="Group 48">
            <a:extLst>
              <a:ext uri="{FF2B5EF4-FFF2-40B4-BE49-F238E27FC236}">
                <a16:creationId xmlns:a16="http://schemas.microsoft.com/office/drawing/2014/main" id="{68B05030-ED80-4FD7-B308-E1E5EA8A96CE}"/>
              </a:ext>
            </a:extLst>
          </p:cNvPr>
          <p:cNvGrpSpPr>
            <a:grpSpLocks/>
          </p:cNvGrpSpPr>
          <p:nvPr/>
        </p:nvGrpSpPr>
        <p:grpSpPr bwMode="auto">
          <a:xfrm>
            <a:off x="20638" y="0"/>
            <a:ext cx="1952625" cy="6853238"/>
            <a:chOff x="6627813" y="195717"/>
            <a:chExt cx="1952625" cy="5678034"/>
          </a:xfrm>
        </p:grpSpPr>
        <p:sp>
          <p:nvSpPr>
            <p:cNvPr id="1034" name="Freeform 27">
              <a:extLst>
                <a:ext uri="{FF2B5EF4-FFF2-40B4-BE49-F238E27FC236}">
                  <a16:creationId xmlns:a16="http://schemas.microsoft.com/office/drawing/2014/main" id="{E3BE2A5F-F713-431A-B12D-68BA88A1FC37}"/>
                </a:ext>
              </a:extLst>
            </p:cNvPr>
            <p:cNvSpPr>
              <a:spLocks/>
            </p:cNvSpPr>
            <p:nvPr/>
          </p:nvSpPr>
          <p:spPr bwMode="auto">
            <a:xfrm>
              <a:off x="6627813" y="195717"/>
              <a:ext cx="409575" cy="3646488"/>
            </a:xfrm>
            <a:custGeom>
              <a:avLst/>
              <a:gdLst>
                <a:gd name="T0" fmla="*/ 7 w 103"/>
                <a:gd name="T1" fmla="*/ 210 h 920"/>
                <a:gd name="T2" fmla="*/ 26 w 103"/>
                <a:gd name="T3" fmla="*/ 445 h 920"/>
                <a:gd name="T4" fmla="*/ 57 w 103"/>
                <a:gd name="T5" fmla="*/ 679 h 920"/>
                <a:gd name="T6" fmla="*/ 101 w 103"/>
                <a:gd name="T7" fmla="*/ 911 h 920"/>
                <a:gd name="T8" fmla="*/ 103 w 103"/>
                <a:gd name="T9" fmla="*/ 920 h 920"/>
                <a:gd name="T10" fmla="*/ 99 w 103"/>
                <a:gd name="T11" fmla="*/ 874 h 920"/>
                <a:gd name="T12" fmla="*/ 99 w 103"/>
                <a:gd name="T13" fmla="*/ 866 h 920"/>
                <a:gd name="T14" fmla="*/ 63 w 103"/>
                <a:gd name="T15" fmla="*/ 678 h 920"/>
                <a:gd name="T16" fmla="*/ 30 w 103"/>
                <a:gd name="T17" fmla="*/ 444 h 920"/>
                <a:gd name="T18" fmla="*/ 9 w 103"/>
                <a:gd name="T19" fmla="*/ 209 h 920"/>
                <a:gd name="T20" fmla="*/ 3 w 103"/>
                <a:gd name="T21" fmla="*/ 92 h 920"/>
                <a:gd name="T22" fmla="*/ 1 w 103"/>
                <a:gd name="T23" fmla="*/ 0 h 920"/>
                <a:gd name="T24" fmla="*/ 0 w 103"/>
                <a:gd name="T25" fmla="*/ 0 h 920"/>
                <a:gd name="T26" fmla="*/ 1 w 103"/>
                <a:gd name="T27" fmla="*/ 92 h 920"/>
                <a:gd name="T28" fmla="*/ 7 w 103"/>
                <a:gd name="T29" fmla="*/ 210 h 9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it-IT"/>
            </a:p>
          </p:txBody>
        </p:sp>
        <p:sp>
          <p:nvSpPr>
            <p:cNvPr id="1035" name="Freeform 28">
              <a:extLst>
                <a:ext uri="{FF2B5EF4-FFF2-40B4-BE49-F238E27FC236}">
                  <a16:creationId xmlns:a16="http://schemas.microsoft.com/office/drawing/2014/main" id="{7ABF337C-91B7-4EEB-991C-B46DD9A9037A}"/>
                </a:ext>
              </a:extLst>
            </p:cNvPr>
            <p:cNvSpPr>
              <a:spLocks/>
            </p:cNvSpPr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>
                <a:gd name="T0" fmla="*/ 53 w 88"/>
                <a:gd name="T1" fmla="*/ 229 h 330"/>
                <a:gd name="T2" fmla="*/ 88 w 88"/>
                <a:gd name="T3" fmla="*/ 330 h 330"/>
                <a:gd name="T4" fmla="*/ 88 w 88"/>
                <a:gd name="T5" fmla="*/ 308 h 330"/>
                <a:gd name="T6" fmla="*/ 88 w 88"/>
                <a:gd name="T7" fmla="*/ 304 h 330"/>
                <a:gd name="T8" fmla="*/ 62 w 88"/>
                <a:gd name="T9" fmla="*/ 226 h 330"/>
                <a:gd name="T10" fmla="*/ 0 w 88"/>
                <a:gd name="T11" fmla="*/ 0 h 330"/>
                <a:gd name="T12" fmla="*/ 7 w 88"/>
                <a:gd name="T13" fmla="*/ 63 h 330"/>
                <a:gd name="T14" fmla="*/ 53 w 88"/>
                <a:gd name="T15" fmla="*/ 229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it-IT"/>
            </a:p>
          </p:txBody>
        </p:sp>
        <p:sp>
          <p:nvSpPr>
            <p:cNvPr id="1036" name="Freeform 29">
              <a:extLst>
                <a:ext uri="{FF2B5EF4-FFF2-40B4-BE49-F238E27FC236}">
                  <a16:creationId xmlns:a16="http://schemas.microsoft.com/office/drawing/2014/main" id="{C87DF39D-1DF1-4CFA-BBD1-2A7E06A5E301}"/>
                </a:ext>
              </a:extLst>
            </p:cNvPr>
            <p:cNvSpPr>
              <a:spLocks/>
            </p:cNvSpPr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>
                <a:gd name="T0" fmla="*/ 6 w 90"/>
                <a:gd name="T1" fmla="*/ 15 h 207"/>
                <a:gd name="T2" fmla="*/ 0 w 90"/>
                <a:gd name="T3" fmla="*/ 0 h 207"/>
                <a:gd name="T4" fmla="*/ 1 w 90"/>
                <a:gd name="T5" fmla="*/ 29 h 207"/>
                <a:gd name="T6" fmla="*/ 42 w 90"/>
                <a:gd name="T7" fmla="*/ 127 h 207"/>
                <a:gd name="T8" fmla="*/ 80 w 90"/>
                <a:gd name="T9" fmla="*/ 207 h 207"/>
                <a:gd name="T10" fmla="*/ 90 w 90"/>
                <a:gd name="T11" fmla="*/ 207 h 207"/>
                <a:gd name="T12" fmla="*/ 50 w 90"/>
                <a:gd name="T13" fmla="*/ 123 h 207"/>
                <a:gd name="T14" fmla="*/ 6 w 90"/>
                <a:gd name="T15" fmla="*/ 15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it-IT"/>
            </a:p>
          </p:txBody>
        </p:sp>
        <p:sp>
          <p:nvSpPr>
            <p:cNvPr id="1037" name="Freeform 30">
              <a:extLst>
                <a:ext uri="{FF2B5EF4-FFF2-40B4-BE49-F238E27FC236}">
                  <a16:creationId xmlns:a16="http://schemas.microsoft.com/office/drawing/2014/main" id="{3E9C84B3-50F3-4B3F-9ADE-37085A90723C}"/>
                </a:ext>
              </a:extLst>
            </p:cNvPr>
            <p:cNvSpPr>
              <a:spLocks/>
            </p:cNvSpPr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>
                <a:gd name="T0" fmla="*/ 101 w 115"/>
                <a:gd name="T1" fmla="*/ 409 h 467"/>
                <a:gd name="T2" fmla="*/ 78 w 115"/>
                <a:gd name="T3" fmla="*/ 344 h 467"/>
                <a:gd name="T4" fmla="*/ 29 w 115"/>
                <a:gd name="T5" fmla="*/ 151 h 467"/>
                <a:gd name="T6" fmla="*/ 13 w 115"/>
                <a:gd name="T7" fmla="*/ 53 h 467"/>
                <a:gd name="T8" fmla="*/ 0 w 115"/>
                <a:gd name="T9" fmla="*/ 0 h 467"/>
                <a:gd name="T10" fmla="*/ 21 w 115"/>
                <a:gd name="T11" fmla="*/ 152 h 467"/>
                <a:gd name="T12" fmla="*/ 69 w 115"/>
                <a:gd name="T13" fmla="*/ 347 h 467"/>
                <a:gd name="T14" fmla="*/ 103 w 115"/>
                <a:gd name="T15" fmla="*/ 441 h 467"/>
                <a:gd name="T16" fmla="*/ 115 w 115"/>
                <a:gd name="T17" fmla="*/ 467 h 467"/>
                <a:gd name="T18" fmla="*/ 112 w 115"/>
                <a:gd name="T19" fmla="*/ 458 h 467"/>
                <a:gd name="T20" fmla="*/ 101 w 115"/>
                <a:gd name="T21" fmla="*/ 409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it-IT"/>
            </a:p>
          </p:txBody>
        </p:sp>
        <p:sp>
          <p:nvSpPr>
            <p:cNvPr id="1038" name="Freeform 31">
              <a:extLst>
                <a:ext uri="{FF2B5EF4-FFF2-40B4-BE49-F238E27FC236}">
                  <a16:creationId xmlns:a16="http://schemas.microsoft.com/office/drawing/2014/main" id="{6FE5DA6C-568D-4C39-9AA1-4A2F03B8C06D}"/>
                </a:ext>
              </a:extLst>
            </p:cNvPr>
            <p:cNvSpPr>
              <a:spLocks/>
            </p:cNvSpPr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>
                <a:gd name="T0" fmla="*/ 17 w 36"/>
                <a:gd name="T1" fmla="*/ 633 h 633"/>
                <a:gd name="T2" fmla="*/ 13 w 36"/>
                <a:gd name="T3" fmla="*/ 597 h 633"/>
                <a:gd name="T4" fmla="*/ 5 w 36"/>
                <a:gd name="T5" fmla="*/ 398 h 633"/>
                <a:gd name="T6" fmla="*/ 13 w 36"/>
                <a:gd name="T7" fmla="*/ 198 h 633"/>
                <a:gd name="T8" fmla="*/ 22 w 36"/>
                <a:gd name="T9" fmla="*/ 99 h 633"/>
                <a:gd name="T10" fmla="*/ 36 w 36"/>
                <a:gd name="T11" fmla="*/ 0 h 633"/>
                <a:gd name="T12" fmla="*/ 35 w 36"/>
                <a:gd name="T13" fmla="*/ 0 h 633"/>
                <a:gd name="T14" fmla="*/ 20 w 36"/>
                <a:gd name="T15" fmla="*/ 99 h 633"/>
                <a:gd name="T16" fmla="*/ 10 w 36"/>
                <a:gd name="T17" fmla="*/ 198 h 633"/>
                <a:gd name="T18" fmla="*/ 1 w 36"/>
                <a:gd name="T19" fmla="*/ 398 h 633"/>
                <a:gd name="T20" fmla="*/ 7 w 36"/>
                <a:gd name="T21" fmla="*/ 589 h 633"/>
                <a:gd name="T22" fmla="*/ 16 w 36"/>
                <a:gd name="T23" fmla="*/ 632 h 633"/>
                <a:gd name="T24" fmla="*/ 17 w 36"/>
                <a:gd name="T25" fmla="*/ 633 h 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it-IT"/>
            </a:p>
          </p:txBody>
        </p:sp>
        <p:sp>
          <p:nvSpPr>
            <p:cNvPr id="1039" name="Freeform 32">
              <a:extLst>
                <a:ext uri="{FF2B5EF4-FFF2-40B4-BE49-F238E27FC236}">
                  <a16:creationId xmlns:a16="http://schemas.microsoft.com/office/drawing/2014/main" id="{F27D62E1-8C26-40A7-99CC-B38079630621}"/>
                </a:ext>
              </a:extLst>
            </p:cNvPr>
            <p:cNvSpPr>
              <a:spLocks/>
            </p:cNvSpPr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>
                <a:gd name="T0" fmla="*/ 22 w 28"/>
                <a:gd name="T1" fmla="*/ 59 h 59"/>
                <a:gd name="T2" fmla="*/ 28 w 28"/>
                <a:gd name="T3" fmla="*/ 59 h 59"/>
                <a:gd name="T4" fmla="*/ 0 w 28"/>
                <a:gd name="T5" fmla="*/ 0 h 59"/>
                <a:gd name="T6" fmla="*/ 22 w 28"/>
                <a:gd name="T7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it-IT"/>
            </a:p>
          </p:txBody>
        </p:sp>
        <p:sp>
          <p:nvSpPr>
            <p:cNvPr id="1040" name="Freeform 33">
              <a:extLst>
                <a:ext uri="{FF2B5EF4-FFF2-40B4-BE49-F238E27FC236}">
                  <a16:creationId xmlns:a16="http://schemas.microsoft.com/office/drawing/2014/main" id="{176DD499-ACA1-4AF7-82B3-189AB32B6D2A}"/>
                </a:ext>
              </a:extLst>
            </p:cNvPr>
            <p:cNvSpPr>
              <a:spLocks/>
            </p:cNvSpPr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>
                <a:gd name="T0" fmla="*/ 4 w 17"/>
                <a:gd name="T1" fmla="*/ 54 h 107"/>
                <a:gd name="T2" fmla="*/ 17 w 17"/>
                <a:gd name="T3" fmla="*/ 107 h 107"/>
                <a:gd name="T4" fmla="*/ 10 w 17"/>
                <a:gd name="T5" fmla="*/ 44 h 107"/>
                <a:gd name="T6" fmla="*/ 9 w 17"/>
                <a:gd name="T7" fmla="*/ 43 h 107"/>
                <a:gd name="T8" fmla="*/ 0 w 17"/>
                <a:gd name="T9" fmla="*/ 0 h 107"/>
                <a:gd name="T10" fmla="*/ 0 w 17"/>
                <a:gd name="T11" fmla="*/ 8 h 107"/>
                <a:gd name="T12" fmla="*/ 4 w 17"/>
                <a:gd name="T13" fmla="*/ 5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it-IT"/>
            </a:p>
          </p:txBody>
        </p:sp>
        <p:sp>
          <p:nvSpPr>
            <p:cNvPr id="1041" name="Freeform 34">
              <a:extLst>
                <a:ext uri="{FF2B5EF4-FFF2-40B4-BE49-F238E27FC236}">
                  <a16:creationId xmlns:a16="http://schemas.microsoft.com/office/drawing/2014/main" id="{AC857EA5-389F-45D6-B516-715A3C03C498}"/>
                </a:ext>
              </a:extLst>
            </p:cNvPr>
            <p:cNvSpPr>
              <a:spLocks/>
            </p:cNvSpPr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>
                <a:gd name="T0" fmla="*/ 8 w 294"/>
                <a:gd name="T1" fmla="*/ 553 h 568"/>
                <a:gd name="T2" fmla="*/ 35 w 294"/>
                <a:gd name="T3" fmla="*/ 397 h 568"/>
                <a:gd name="T4" fmla="*/ 99 w 294"/>
                <a:gd name="T5" fmla="*/ 252 h 568"/>
                <a:gd name="T6" fmla="*/ 187 w 294"/>
                <a:gd name="T7" fmla="*/ 119 h 568"/>
                <a:gd name="T8" fmla="*/ 238 w 294"/>
                <a:gd name="T9" fmla="*/ 58 h 568"/>
                <a:gd name="T10" fmla="*/ 265 w 294"/>
                <a:gd name="T11" fmla="*/ 28 h 568"/>
                <a:gd name="T12" fmla="*/ 294 w 294"/>
                <a:gd name="T13" fmla="*/ 0 h 568"/>
                <a:gd name="T14" fmla="*/ 293 w 294"/>
                <a:gd name="T15" fmla="*/ 0 h 568"/>
                <a:gd name="T16" fmla="*/ 264 w 294"/>
                <a:gd name="T17" fmla="*/ 27 h 568"/>
                <a:gd name="T18" fmla="*/ 237 w 294"/>
                <a:gd name="T19" fmla="*/ 56 h 568"/>
                <a:gd name="T20" fmla="*/ 185 w 294"/>
                <a:gd name="T21" fmla="*/ 117 h 568"/>
                <a:gd name="T22" fmla="*/ 95 w 294"/>
                <a:gd name="T23" fmla="*/ 249 h 568"/>
                <a:gd name="T24" fmla="*/ 30 w 294"/>
                <a:gd name="T25" fmla="*/ 396 h 568"/>
                <a:gd name="T26" fmla="*/ 0 w 294"/>
                <a:gd name="T27" fmla="*/ 549 h 568"/>
                <a:gd name="T28" fmla="*/ 7 w 294"/>
                <a:gd name="T29" fmla="*/ 568 h 568"/>
                <a:gd name="T30" fmla="*/ 8 w 294"/>
                <a:gd name="T31" fmla="*/ 553 h 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it-IT"/>
            </a:p>
          </p:txBody>
        </p:sp>
        <p:sp>
          <p:nvSpPr>
            <p:cNvPr id="1042" name="Freeform 35">
              <a:extLst>
                <a:ext uri="{FF2B5EF4-FFF2-40B4-BE49-F238E27FC236}">
                  <a16:creationId xmlns:a16="http://schemas.microsoft.com/office/drawing/2014/main" id="{191A7631-7C5B-4EB3-A2EA-B0B6C00C64CF}"/>
                </a:ext>
              </a:extLst>
            </p:cNvPr>
            <p:cNvSpPr>
              <a:spLocks/>
            </p:cNvSpPr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>
                <a:gd name="T0" fmla="*/ 0 w 25"/>
                <a:gd name="T1" fmla="*/ 0 h 53"/>
                <a:gd name="T2" fmla="*/ 19 w 25"/>
                <a:gd name="T3" fmla="*/ 53 h 53"/>
                <a:gd name="T4" fmla="*/ 25 w 25"/>
                <a:gd name="T5" fmla="*/ 53 h 53"/>
                <a:gd name="T6" fmla="*/ 0 w 25"/>
                <a:gd name="T7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it-IT"/>
            </a:p>
          </p:txBody>
        </p:sp>
        <p:sp>
          <p:nvSpPr>
            <p:cNvPr id="1043" name="Freeform 36">
              <a:extLst>
                <a:ext uri="{FF2B5EF4-FFF2-40B4-BE49-F238E27FC236}">
                  <a16:creationId xmlns:a16="http://schemas.microsoft.com/office/drawing/2014/main" id="{275B6897-0C38-4CA7-B578-FE925A66631F}"/>
                </a:ext>
              </a:extLst>
            </p:cNvPr>
            <p:cNvSpPr>
              <a:spLocks/>
            </p:cNvSpPr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>
                <a:gd name="T0" fmla="*/ 0 w 29"/>
                <a:gd name="T1" fmla="*/ 0 h 141"/>
                <a:gd name="T2" fmla="*/ 7 w 29"/>
                <a:gd name="T3" fmla="*/ 89 h 141"/>
                <a:gd name="T4" fmla="*/ 18 w 29"/>
                <a:gd name="T5" fmla="*/ 117 h 141"/>
                <a:gd name="T6" fmla="*/ 29 w 29"/>
                <a:gd name="T7" fmla="*/ 141 h 141"/>
                <a:gd name="T8" fmla="*/ 27 w 29"/>
                <a:gd name="T9" fmla="*/ 135 h 141"/>
                <a:gd name="T10" fmla="*/ 8 w 29"/>
                <a:gd name="T11" fmla="*/ 22 h 141"/>
                <a:gd name="T12" fmla="*/ 4 w 29"/>
                <a:gd name="T13" fmla="*/ 11 h 141"/>
                <a:gd name="T14" fmla="*/ 0 w 29"/>
                <a:gd name="T15" fmla="*/ 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it-IT"/>
            </a:p>
          </p:txBody>
        </p:sp>
        <p:sp>
          <p:nvSpPr>
            <p:cNvPr id="1044" name="Freeform 37">
              <a:extLst>
                <a:ext uri="{FF2B5EF4-FFF2-40B4-BE49-F238E27FC236}">
                  <a16:creationId xmlns:a16="http://schemas.microsoft.com/office/drawing/2014/main" id="{D9D72A2E-A414-4ECA-88DC-F5E709F5CA60}"/>
                </a:ext>
              </a:extLst>
            </p:cNvPr>
            <p:cNvSpPr>
              <a:spLocks/>
            </p:cNvSpPr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>
                <a:gd name="T0" fmla="*/ 0 w 8"/>
                <a:gd name="T1" fmla="*/ 26 h 48"/>
                <a:gd name="T2" fmla="*/ 4 w 8"/>
                <a:gd name="T3" fmla="*/ 37 h 48"/>
                <a:gd name="T4" fmla="*/ 8 w 8"/>
                <a:gd name="T5" fmla="*/ 48 h 48"/>
                <a:gd name="T6" fmla="*/ 7 w 8"/>
                <a:gd name="T7" fmla="*/ 19 h 48"/>
                <a:gd name="T8" fmla="*/ 0 w 8"/>
                <a:gd name="T9" fmla="*/ 0 h 48"/>
                <a:gd name="T10" fmla="*/ 0 w 8"/>
                <a:gd name="T11" fmla="*/ 4 h 48"/>
                <a:gd name="T12" fmla="*/ 0 w 8"/>
                <a:gd name="T13" fmla="*/ 26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it-IT"/>
            </a:p>
          </p:txBody>
        </p:sp>
        <p:sp>
          <p:nvSpPr>
            <p:cNvPr id="1045" name="Freeform 38">
              <a:extLst>
                <a:ext uri="{FF2B5EF4-FFF2-40B4-BE49-F238E27FC236}">
                  <a16:creationId xmlns:a16="http://schemas.microsoft.com/office/drawing/2014/main" id="{9F63544C-3B42-4269-B891-D837707AFDC3}"/>
                </a:ext>
              </a:extLst>
            </p:cNvPr>
            <p:cNvSpPr>
              <a:spLocks/>
            </p:cNvSpPr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>
                <a:gd name="T0" fmla="*/ 11 w 44"/>
                <a:gd name="T1" fmla="*/ 28 h 111"/>
                <a:gd name="T2" fmla="*/ 0 w 44"/>
                <a:gd name="T3" fmla="*/ 0 h 111"/>
                <a:gd name="T4" fmla="*/ 11 w 44"/>
                <a:gd name="T5" fmla="*/ 49 h 111"/>
                <a:gd name="T6" fmla="*/ 14 w 44"/>
                <a:gd name="T7" fmla="*/ 58 h 111"/>
                <a:gd name="T8" fmla="*/ 39 w 44"/>
                <a:gd name="T9" fmla="*/ 111 h 111"/>
                <a:gd name="T10" fmla="*/ 44 w 44"/>
                <a:gd name="T11" fmla="*/ 111 h 111"/>
                <a:gd name="T12" fmla="*/ 22 w 44"/>
                <a:gd name="T13" fmla="*/ 52 h 111"/>
                <a:gd name="T14" fmla="*/ 11 w 44"/>
                <a:gd name="T15" fmla="*/ 28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it-IT"/>
            </a:p>
          </p:txBody>
        </p:sp>
      </p:grpSp>
      <p:sp>
        <p:nvSpPr>
          <p:cNvPr id="62" name="Rectangle 61">
            <a:extLst>
              <a:ext uri="{FF2B5EF4-FFF2-40B4-BE49-F238E27FC236}">
                <a16:creationId xmlns:a16="http://schemas.microsoft.com/office/drawing/2014/main" id="{88331257-7808-4A0E-80D0-BA675090FC6B}"/>
              </a:ext>
            </a:extLst>
          </p:cNvPr>
          <p:cNvSpPr/>
          <p:nvPr/>
        </p:nvSpPr>
        <p:spPr>
          <a:xfrm>
            <a:off x="0" y="0"/>
            <a:ext cx="182563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it-IT"/>
          </a:p>
        </p:txBody>
      </p:sp>
      <p:sp>
        <p:nvSpPr>
          <p:cNvPr id="1029" name="Title Placeholder 1">
            <a:extLst>
              <a:ext uri="{FF2B5EF4-FFF2-40B4-BE49-F238E27FC236}">
                <a16:creationId xmlns:a16="http://schemas.microsoft.com/office/drawing/2014/main" id="{A1F03AC1-5152-4A90-8AA0-99072C3EDE7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1944688" y="623888"/>
            <a:ext cx="6589712" cy="1281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 altLang="it-IT"/>
              <a:t>Fare clic per modificare lo stile del titolo dello schema</a:t>
            </a:r>
            <a:endParaRPr lang="en-US" altLang="it-IT"/>
          </a:p>
        </p:txBody>
      </p:sp>
      <p:sp>
        <p:nvSpPr>
          <p:cNvPr id="1030" name="Text Placeholder 2">
            <a:extLst>
              <a:ext uri="{FF2B5EF4-FFF2-40B4-BE49-F238E27FC236}">
                <a16:creationId xmlns:a16="http://schemas.microsoft.com/office/drawing/2014/main" id="{7C868777-02AB-45AF-AA29-8C1E9579620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1943100" y="2133600"/>
            <a:ext cx="6591300" cy="388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 altLang="it-IT"/>
              <a:t>Fare clic per modificare gli stili del testo dello schema</a:t>
            </a:r>
          </a:p>
          <a:p>
            <a:pPr lvl="1"/>
            <a:r>
              <a:rPr lang="it-IT" altLang="it-IT"/>
              <a:t>Secondo livello</a:t>
            </a:r>
          </a:p>
          <a:p>
            <a:pPr lvl="2"/>
            <a:r>
              <a:rPr lang="it-IT" altLang="it-IT"/>
              <a:t>Terzo livello</a:t>
            </a:r>
          </a:p>
          <a:p>
            <a:pPr lvl="3"/>
            <a:r>
              <a:rPr lang="it-IT" altLang="it-IT"/>
              <a:t>Quarto livello</a:t>
            </a:r>
          </a:p>
          <a:p>
            <a:pPr lvl="4"/>
            <a:r>
              <a:rPr lang="it-IT" altLang="it-IT"/>
              <a:t>Quinto livello</a:t>
            </a:r>
            <a:endParaRPr lang="en-US" altLang="it-IT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675F378-FFA8-4111-A144-68EF419FDD5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7772400" y="6135688"/>
            <a:ext cx="766763" cy="36988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it-IT" altLang="it-IT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115A9C7-D28D-42AB-888C-CBE2379D56F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943100" y="6135688"/>
            <a:ext cx="57165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it-IT" altLang="it-IT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40FA26A-9E1B-4861-B913-7FE56C008C7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 bwMode="gray">
          <a:xfrm>
            <a:off x="511175" y="787400"/>
            <a:ext cx="5857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 sz="2000" smtClean="0">
                <a:solidFill>
                  <a:srgbClr val="FEFFFF"/>
                </a:solidFill>
              </a:defRPr>
            </a:lvl1pPr>
          </a:lstStyle>
          <a:p>
            <a:pPr>
              <a:defRPr/>
            </a:pPr>
            <a:fld id="{19D05104-6509-4310-91A9-34C6F89CC065}" type="slidenum">
              <a:rPr lang="it-IT" altLang="it-IT"/>
              <a:pPr>
                <a:defRPr/>
              </a:pPr>
              <a:t>‹N›</a:t>
            </a:fld>
            <a:endParaRPr lang="it-IT" alt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9" r:id="rId1"/>
    <p:sldLayoutId id="2147483760" r:id="rId2"/>
    <p:sldLayoutId id="2147483761" r:id="rId3"/>
    <p:sldLayoutId id="2147483762" r:id="rId4"/>
    <p:sldLayoutId id="2147483763" r:id="rId5"/>
    <p:sldLayoutId id="2147483764" r:id="rId6"/>
    <p:sldLayoutId id="2147483765" r:id="rId7"/>
    <p:sldLayoutId id="2147483766" r:id="rId8"/>
    <p:sldLayoutId id="2147483767" r:id="rId9"/>
    <p:sldLayoutId id="2147483768" r:id="rId10"/>
    <p:sldLayoutId id="2147483769" r:id="rId11"/>
    <p:sldLayoutId id="2147483770" r:id="rId12"/>
    <p:sldLayoutId id="2147483771" r:id="rId13"/>
    <p:sldLayoutId id="2147483772" r:id="rId14"/>
    <p:sldLayoutId id="2147483773" r:id="rId15"/>
    <p:sldLayoutId id="2147483774" r:id="rId16"/>
    <p:sldLayoutId id="2147483775" r:id="rId17"/>
  </p:sldLayoutIdLst>
  <p:txStyles>
    <p:titleStyle>
      <a:lvl1pPr algn="l" defTabSz="457200" rtl="0" fontAlgn="base">
        <a:spcBef>
          <a:spcPct val="0"/>
        </a:spcBef>
        <a:spcAft>
          <a:spcPct val="0"/>
        </a:spcAft>
        <a:defRPr sz="3600" kern="1200">
          <a:solidFill>
            <a:srgbClr val="262626"/>
          </a:solidFill>
          <a:latin typeface="+mj-lt"/>
          <a:ea typeface="+mj-ea"/>
          <a:cs typeface="+mj-cs"/>
        </a:defRPr>
      </a:lvl1pPr>
      <a:lvl2pPr algn="l" defTabSz="457200" rtl="0" fontAlgn="base">
        <a:spcBef>
          <a:spcPct val="0"/>
        </a:spcBef>
        <a:spcAft>
          <a:spcPct val="0"/>
        </a:spcAft>
        <a:defRPr sz="3600">
          <a:solidFill>
            <a:srgbClr val="262626"/>
          </a:solidFill>
          <a:latin typeface="Century Gothic" panose="020B0502020202020204" pitchFamily="34" charset="0"/>
        </a:defRPr>
      </a:lvl2pPr>
      <a:lvl3pPr algn="l" defTabSz="457200" rtl="0" fontAlgn="base">
        <a:spcBef>
          <a:spcPct val="0"/>
        </a:spcBef>
        <a:spcAft>
          <a:spcPct val="0"/>
        </a:spcAft>
        <a:defRPr sz="3600">
          <a:solidFill>
            <a:srgbClr val="262626"/>
          </a:solidFill>
          <a:latin typeface="Century Gothic" panose="020B0502020202020204" pitchFamily="34" charset="0"/>
        </a:defRPr>
      </a:lvl3pPr>
      <a:lvl4pPr algn="l" defTabSz="457200" rtl="0" fontAlgn="base">
        <a:spcBef>
          <a:spcPct val="0"/>
        </a:spcBef>
        <a:spcAft>
          <a:spcPct val="0"/>
        </a:spcAft>
        <a:defRPr sz="3600">
          <a:solidFill>
            <a:srgbClr val="262626"/>
          </a:solidFill>
          <a:latin typeface="Century Gothic" panose="020B0502020202020204" pitchFamily="34" charset="0"/>
        </a:defRPr>
      </a:lvl4pPr>
      <a:lvl5pPr algn="l" defTabSz="457200" rtl="0" fontAlgn="base">
        <a:spcBef>
          <a:spcPct val="0"/>
        </a:spcBef>
        <a:spcAft>
          <a:spcPct val="0"/>
        </a:spcAft>
        <a:defRPr sz="3600">
          <a:solidFill>
            <a:srgbClr val="262626"/>
          </a:solidFill>
          <a:latin typeface="Century Gothic" panose="020B0502020202020204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fontAlgn="base">
        <a:spcBef>
          <a:spcPts val="1000"/>
        </a:spcBef>
        <a:spcAft>
          <a:spcPct val="0"/>
        </a:spcAft>
        <a:buClr>
          <a:schemeClr val="accent1"/>
        </a:buClr>
        <a:buFont typeface="Wingdings 3" panose="05040102010807070707" pitchFamily="18" charset="2"/>
        <a:buChar char=""/>
        <a:defRPr kern="1200">
          <a:solidFill>
            <a:srgbClr val="404040"/>
          </a:solidFill>
          <a:latin typeface="+mn-lt"/>
          <a:ea typeface="+mn-ea"/>
          <a:cs typeface="+mn-cs"/>
        </a:defRPr>
      </a:lvl1pPr>
      <a:lvl2pPr marL="742950" indent="-285750" algn="l" defTabSz="457200" rtl="0" fontAlgn="base">
        <a:spcBef>
          <a:spcPts val="1000"/>
        </a:spcBef>
        <a:spcAft>
          <a:spcPct val="0"/>
        </a:spcAft>
        <a:buClr>
          <a:schemeClr val="accent1"/>
        </a:buClr>
        <a:buFont typeface="Wingdings 3" panose="05040102010807070707" pitchFamily="18" charset="2"/>
        <a:buChar char=""/>
        <a:defRPr sz="1600" kern="1200">
          <a:solidFill>
            <a:srgbClr val="404040"/>
          </a:solidFill>
          <a:latin typeface="+mn-lt"/>
          <a:ea typeface="+mn-ea"/>
          <a:cs typeface="+mn-cs"/>
        </a:defRPr>
      </a:lvl2pPr>
      <a:lvl3pPr marL="1143000" indent="-228600" algn="l" defTabSz="457200" rtl="0" fontAlgn="base">
        <a:spcBef>
          <a:spcPts val="1000"/>
        </a:spcBef>
        <a:spcAft>
          <a:spcPct val="0"/>
        </a:spcAft>
        <a:buClr>
          <a:schemeClr val="accent1"/>
        </a:buClr>
        <a:buFont typeface="Wingdings 3" panose="05040102010807070707" pitchFamily="18" charset="2"/>
        <a:buChar char=""/>
        <a:defRPr sz="1400" kern="1200">
          <a:solidFill>
            <a:srgbClr val="404040"/>
          </a:solidFill>
          <a:latin typeface="+mn-lt"/>
          <a:ea typeface="+mn-ea"/>
          <a:cs typeface="+mn-cs"/>
        </a:defRPr>
      </a:lvl3pPr>
      <a:lvl4pPr marL="1600200" indent="-228600" algn="l" defTabSz="457200" rtl="0" fontAlgn="base">
        <a:spcBef>
          <a:spcPts val="1000"/>
        </a:spcBef>
        <a:spcAft>
          <a:spcPct val="0"/>
        </a:spcAft>
        <a:buClr>
          <a:schemeClr val="accent1"/>
        </a:buClr>
        <a:buFont typeface="Wingdings 3" panose="05040102010807070707" pitchFamily="18" charset="2"/>
        <a:buChar char=""/>
        <a:defRPr sz="1200" kern="1200">
          <a:solidFill>
            <a:srgbClr val="404040"/>
          </a:solidFill>
          <a:latin typeface="+mn-lt"/>
          <a:ea typeface="+mn-ea"/>
          <a:cs typeface="+mn-cs"/>
        </a:defRPr>
      </a:lvl4pPr>
      <a:lvl5pPr marL="2057400" indent="-228600" algn="l" defTabSz="457200" rtl="0" fontAlgn="base">
        <a:spcBef>
          <a:spcPts val="1000"/>
        </a:spcBef>
        <a:spcAft>
          <a:spcPct val="0"/>
        </a:spcAft>
        <a:buClr>
          <a:schemeClr val="accent1"/>
        </a:buClr>
        <a:buFont typeface="Wingdings 3" panose="05040102010807070707" pitchFamily="18" charset="2"/>
        <a:buChar char=""/>
        <a:defRPr sz="1200" kern="1200">
          <a:solidFill>
            <a:srgbClr val="404040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8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Group 35">
            <a:extLst>
              <a:ext uri="{FF2B5EF4-FFF2-40B4-BE49-F238E27FC236}">
                <a16:creationId xmlns:a16="http://schemas.microsoft.com/office/drawing/2014/main" id="{D4F85977-3B0D-4E94-8784-A41A210D1806}"/>
              </a:ext>
            </a:extLst>
          </p:cNvPr>
          <p:cNvGrpSpPr>
            <a:grpSpLocks/>
          </p:cNvGrpSpPr>
          <p:nvPr/>
        </p:nvGrpSpPr>
        <p:grpSpPr bwMode="auto">
          <a:xfrm>
            <a:off x="0" y="228600"/>
            <a:ext cx="1981200" cy="6638925"/>
            <a:chOff x="2487613" y="285750"/>
            <a:chExt cx="2428875" cy="5654676"/>
          </a:xfrm>
        </p:grpSpPr>
        <p:sp>
          <p:nvSpPr>
            <p:cNvPr id="2070" name="Freeform 11">
              <a:extLst>
                <a:ext uri="{FF2B5EF4-FFF2-40B4-BE49-F238E27FC236}">
                  <a16:creationId xmlns:a16="http://schemas.microsoft.com/office/drawing/2014/main" id="{FA2A628E-0246-4309-8250-954B1C8BC9F6}"/>
                </a:ext>
              </a:extLst>
            </p:cNvPr>
            <p:cNvSpPr>
              <a:spLocks/>
            </p:cNvSpPr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>
                <a:gd name="T0" fmla="*/ 22 w 22"/>
                <a:gd name="T1" fmla="*/ 136 h 136"/>
                <a:gd name="T2" fmla="*/ 17 w 22"/>
                <a:gd name="T3" fmla="*/ 80 h 136"/>
                <a:gd name="T4" fmla="*/ 0 w 22"/>
                <a:gd name="T5" fmla="*/ 0 h 136"/>
                <a:gd name="T6" fmla="*/ 0 w 22"/>
                <a:gd name="T7" fmla="*/ 35 h 136"/>
                <a:gd name="T8" fmla="*/ 20 w 22"/>
                <a:gd name="T9" fmla="*/ 124 h 136"/>
                <a:gd name="T10" fmla="*/ 22 w 22"/>
                <a:gd name="T11" fmla="*/ 136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it-IT"/>
            </a:p>
          </p:txBody>
        </p:sp>
        <p:sp>
          <p:nvSpPr>
            <p:cNvPr id="2071" name="Freeform 12">
              <a:extLst>
                <a:ext uri="{FF2B5EF4-FFF2-40B4-BE49-F238E27FC236}">
                  <a16:creationId xmlns:a16="http://schemas.microsoft.com/office/drawing/2014/main" id="{687BCEA2-0967-42A4-B10D-721F87948A59}"/>
                </a:ext>
              </a:extLst>
            </p:cNvPr>
            <p:cNvSpPr>
              <a:spLocks/>
            </p:cNvSpPr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>
                <a:gd name="T0" fmla="*/ 86 w 140"/>
                <a:gd name="T1" fmla="*/ 350 h 504"/>
                <a:gd name="T2" fmla="*/ 139 w 140"/>
                <a:gd name="T3" fmla="*/ 504 h 504"/>
                <a:gd name="T4" fmla="*/ 140 w 140"/>
                <a:gd name="T5" fmla="*/ 478 h 504"/>
                <a:gd name="T6" fmla="*/ 95 w 140"/>
                <a:gd name="T7" fmla="*/ 347 h 504"/>
                <a:gd name="T8" fmla="*/ 0 w 140"/>
                <a:gd name="T9" fmla="*/ 0 h 504"/>
                <a:gd name="T10" fmla="*/ 6 w 140"/>
                <a:gd name="T11" fmla="*/ 61 h 504"/>
                <a:gd name="T12" fmla="*/ 86 w 140"/>
                <a:gd name="T13" fmla="*/ 350 h 5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it-IT"/>
            </a:p>
          </p:txBody>
        </p:sp>
        <p:sp>
          <p:nvSpPr>
            <p:cNvPr id="2072" name="Freeform 13">
              <a:extLst>
                <a:ext uri="{FF2B5EF4-FFF2-40B4-BE49-F238E27FC236}">
                  <a16:creationId xmlns:a16="http://schemas.microsoft.com/office/drawing/2014/main" id="{1E6A7969-2506-405C-8C2E-F7C27BE926E0}"/>
                </a:ext>
              </a:extLst>
            </p:cNvPr>
            <p:cNvSpPr>
              <a:spLocks/>
            </p:cNvSpPr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>
                <a:gd name="T0" fmla="*/ 8 w 132"/>
                <a:gd name="T1" fmla="*/ 22 h 308"/>
                <a:gd name="T2" fmla="*/ 0 w 132"/>
                <a:gd name="T3" fmla="*/ 0 h 308"/>
                <a:gd name="T4" fmla="*/ 0 w 132"/>
                <a:gd name="T5" fmla="*/ 29 h 308"/>
                <a:gd name="T6" fmla="*/ 68 w 132"/>
                <a:gd name="T7" fmla="*/ 194 h 308"/>
                <a:gd name="T8" fmla="*/ 123 w 132"/>
                <a:gd name="T9" fmla="*/ 308 h 308"/>
                <a:gd name="T10" fmla="*/ 132 w 132"/>
                <a:gd name="T11" fmla="*/ 308 h 308"/>
                <a:gd name="T12" fmla="*/ 77 w 132"/>
                <a:gd name="T13" fmla="*/ 190 h 308"/>
                <a:gd name="T14" fmla="*/ 8 w 132"/>
                <a:gd name="T15" fmla="*/ 22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it-IT"/>
            </a:p>
          </p:txBody>
        </p:sp>
        <p:sp>
          <p:nvSpPr>
            <p:cNvPr id="2073" name="Freeform 14">
              <a:extLst>
                <a:ext uri="{FF2B5EF4-FFF2-40B4-BE49-F238E27FC236}">
                  <a16:creationId xmlns:a16="http://schemas.microsoft.com/office/drawing/2014/main" id="{BDE729A0-798F-4CFD-BC1D-1E008B7F9D4D}"/>
                </a:ext>
              </a:extLst>
            </p:cNvPr>
            <p:cNvSpPr>
              <a:spLocks/>
            </p:cNvSpPr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>
                <a:gd name="T0" fmla="*/ 28 w 37"/>
                <a:gd name="T1" fmla="*/ 79 h 79"/>
                <a:gd name="T2" fmla="*/ 37 w 37"/>
                <a:gd name="T3" fmla="*/ 79 h 79"/>
                <a:gd name="T4" fmla="*/ 0 w 37"/>
                <a:gd name="T5" fmla="*/ 0 h 79"/>
                <a:gd name="T6" fmla="*/ 28 w 37"/>
                <a:gd name="T7" fmla="*/ 7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it-IT"/>
            </a:p>
          </p:txBody>
        </p:sp>
        <p:sp>
          <p:nvSpPr>
            <p:cNvPr id="2074" name="Freeform 15">
              <a:extLst>
                <a:ext uri="{FF2B5EF4-FFF2-40B4-BE49-F238E27FC236}">
                  <a16:creationId xmlns:a16="http://schemas.microsoft.com/office/drawing/2014/main" id="{775A4866-7A3D-4F36-ACA2-F83F9B591E36}"/>
                </a:ext>
              </a:extLst>
            </p:cNvPr>
            <p:cNvSpPr>
              <a:spLocks/>
            </p:cNvSpPr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>
                <a:gd name="T0" fmla="*/ 162 w 178"/>
                <a:gd name="T1" fmla="*/ 660 h 722"/>
                <a:gd name="T2" fmla="*/ 116 w 178"/>
                <a:gd name="T3" fmla="*/ 534 h 722"/>
                <a:gd name="T4" fmla="*/ 40 w 178"/>
                <a:gd name="T5" fmla="*/ 236 h 722"/>
                <a:gd name="T6" fmla="*/ 12 w 178"/>
                <a:gd name="T7" fmla="*/ 51 h 722"/>
                <a:gd name="T8" fmla="*/ 0 w 178"/>
                <a:gd name="T9" fmla="*/ 0 h 722"/>
                <a:gd name="T10" fmla="*/ 33 w 178"/>
                <a:gd name="T11" fmla="*/ 237 h 722"/>
                <a:gd name="T12" fmla="*/ 107 w 178"/>
                <a:gd name="T13" fmla="*/ 537 h 722"/>
                <a:gd name="T14" fmla="*/ 160 w 178"/>
                <a:gd name="T15" fmla="*/ 681 h 722"/>
                <a:gd name="T16" fmla="*/ 178 w 178"/>
                <a:gd name="T17" fmla="*/ 722 h 722"/>
                <a:gd name="T18" fmla="*/ 174 w 178"/>
                <a:gd name="T19" fmla="*/ 708 h 722"/>
                <a:gd name="T20" fmla="*/ 162 w 178"/>
                <a:gd name="T21" fmla="*/ 660 h 7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it-IT"/>
            </a:p>
          </p:txBody>
        </p:sp>
        <p:sp>
          <p:nvSpPr>
            <p:cNvPr id="2075" name="Freeform 16">
              <a:extLst>
                <a:ext uri="{FF2B5EF4-FFF2-40B4-BE49-F238E27FC236}">
                  <a16:creationId xmlns:a16="http://schemas.microsoft.com/office/drawing/2014/main" id="{134E53EB-B631-4BA6-A1DF-0BE1AFF7DC69}"/>
                </a:ext>
              </a:extLst>
            </p:cNvPr>
            <p:cNvSpPr>
              <a:spLocks/>
            </p:cNvSpPr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>
                <a:gd name="T0" fmla="*/ 11 w 23"/>
                <a:gd name="T1" fmla="*/ 577 h 635"/>
                <a:gd name="T2" fmla="*/ 12 w 23"/>
                <a:gd name="T3" fmla="*/ 589 h 635"/>
                <a:gd name="T4" fmla="*/ 22 w 23"/>
                <a:gd name="T5" fmla="*/ 632 h 635"/>
                <a:gd name="T6" fmla="*/ 23 w 23"/>
                <a:gd name="T7" fmla="*/ 635 h 635"/>
                <a:gd name="T8" fmla="*/ 17 w 23"/>
                <a:gd name="T9" fmla="*/ 576 h 635"/>
                <a:gd name="T10" fmla="*/ 5 w 23"/>
                <a:gd name="T11" fmla="*/ 269 h 635"/>
                <a:gd name="T12" fmla="*/ 15 w 23"/>
                <a:gd name="T13" fmla="*/ 0 h 635"/>
                <a:gd name="T14" fmla="*/ 12 w 23"/>
                <a:gd name="T15" fmla="*/ 0 h 635"/>
                <a:gd name="T16" fmla="*/ 1 w 23"/>
                <a:gd name="T17" fmla="*/ 269 h 635"/>
                <a:gd name="T18" fmla="*/ 11 w 23"/>
                <a:gd name="T19" fmla="*/ 577 h 6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it-IT"/>
            </a:p>
          </p:txBody>
        </p:sp>
        <p:sp>
          <p:nvSpPr>
            <p:cNvPr id="2076" name="Freeform 17">
              <a:extLst>
                <a:ext uri="{FF2B5EF4-FFF2-40B4-BE49-F238E27FC236}">
                  <a16:creationId xmlns:a16="http://schemas.microsoft.com/office/drawing/2014/main" id="{C54428E3-EBCD-46E1-8C2A-9DFD4E16918E}"/>
                </a:ext>
              </a:extLst>
            </p:cNvPr>
            <p:cNvSpPr>
              <a:spLocks/>
            </p:cNvSpPr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>
                <a:gd name="T0" fmla="*/ 0 w 17"/>
                <a:gd name="T1" fmla="*/ 0 h 107"/>
                <a:gd name="T2" fmla="*/ 5 w 17"/>
                <a:gd name="T3" fmla="*/ 56 h 107"/>
                <a:gd name="T4" fmla="*/ 17 w 17"/>
                <a:gd name="T5" fmla="*/ 107 h 107"/>
                <a:gd name="T6" fmla="*/ 11 w 17"/>
                <a:gd name="T7" fmla="*/ 46 h 107"/>
                <a:gd name="T8" fmla="*/ 10 w 17"/>
                <a:gd name="T9" fmla="*/ 43 h 107"/>
                <a:gd name="T10" fmla="*/ 0 w 17"/>
                <a:gd name="T11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it-IT"/>
            </a:p>
          </p:txBody>
        </p:sp>
        <p:sp>
          <p:nvSpPr>
            <p:cNvPr id="2077" name="Freeform 18">
              <a:extLst>
                <a:ext uri="{FF2B5EF4-FFF2-40B4-BE49-F238E27FC236}">
                  <a16:creationId xmlns:a16="http://schemas.microsoft.com/office/drawing/2014/main" id="{2F99BC24-01DB-4C6C-8319-3BF3A8160D69}"/>
                </a:ext>
              </a:extLst>
            </p:cNvPr>
            <p:cNvSpPr>
              <a:spLocks/>
            </p:cNvSpPr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>
                <a:gd name="T0" fmla="*/ 0 w 41"/>
                <a:gd name="T1" fmla="*/ 0 h 222"/>
                <a:gd name="T2" fmla="*/ 5 w 41"/>
                <a:gd name="T3" fmla="*/ 93 h 222"/>
                <a:gd name="T4" fmla="*/ 17 w 41"/>
                <a:gd name="T5" fmla="*/ 166 h 222"/>
                <a:gd name="T6" fmla="*/ 24 w 41"/>
                <a:gd name="T7" fmla="*/ 184 h 222"/>
                <a:gd name="T8" fmla="*/ 41 w 41"/>
                <a:gd name="T9" fmla="*/ 222 h 222"/>
                <a:gd name="T10" fmla="*/ 38 w 41"/>
                <a:gd name="T11" fmla="*/ 212 h 222"/>
                <a:gd name="T12" fmla="*/ 13 w 41"/>
                <a:gd name="T13" fmla="*/ 92 h 222"/>
                <a:gd name="T14" fmla="*/ 8 w 41"/>
                <a:gd name="T15" fmla="*/ 22 h 222"/>
                <a:gd name="T16" fmla="*/ 7 w 41"/>
                <a:gd name="T17" fmla="*/ 18 h 222"/>
                <a:gd name="T18" fmla="*/ 0 w 41"/>
                <a:gd name="T19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it-IT"/>
            </a:p>
          </p:txBody>
        </p:sp>
        <p:sp>
          <p:nvSpPr>
            <p:cNvPr id="2078" name="Freeform 19">
              <a:extLst>
                <a:ext uri="{FF2B5EF4-FFF2-40B4-BE49-F238E27FC236}">
                  <a16:creationId xmlns:a16="http://schemas.microsoft.com/office/drawing/2014/main" id="{3620A755-8291-45AE-B77B-1B55A28AAA20}"/>
                </a:ext>
              </a:extLst>
            </p:cNvPr>
            <p:cNvSpPr>
              <a:spLocks/>
            </p:cNvSpPr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>
                <a:gd name="T0" fmla="*/ 7 w 450"/>
                <a:gd name="T1" fmla="*/ 854 h 878"/>
                <a:gd name="T2" fmla="*/ 50 w 450"/>
                <a:gd name="T3" fmla="*/ 613 h 878"/>
                <a:gd name="T4" fmla="*/ 149 w 450"/>
                <a:gd name="T5" fmla="*/ 388 h 878"/>
                <a:gd name="T6" fmla="*/ 285 w 450"/>
                <a:gd name="T7" fmla="*/ 183 h 878"/>
                <a:gd name="T8" fmla="*/ 364 w 450"/>
                <a:gd name="T9" fmla="*/ 89 h 878"/>
                <a:gd name="T10" fmla="*/ 406 w 450"/>
                <a:gd name="T11" fmla="*/ 44 h 878"/>
                <a:gd name="T12" fmla="*/ 450 w 450"/>
                <a:gd name="T13" fmla="*/ 1 h 878"/>
                <a:gd name="T14" fmla="*/ 450 w 450"/>
                <a:gd name="T15" fmla="*/ 0 h 878"/>
                <a:gd name="T16" fmla="*/ 405 w 450"/>
                <a:gd name="T17" fmla="*/ 43 h 878"/>
                <a:gd name="T18" fmla="*/ 363 w 450"/>
                <a:gd name="T19" fmla="*/ 88 h 878"/>
                <a:gd name="T20" fmla="*/ 283 w 450"/>
                <a:gd name="T21" fmla="*/ 181 h 878"/>
                <a:gd name="T22" fmla="*/ 145 w 450"/>
                <a:gd name="T23" fmla="*/ 386 h 878"/>
                <a:gd name="T24" fmla="*/ 45 w 450"/>
                <a:gd name="T25" fmla="*/ 611 h 878"/>
                <a:gd name="T26" fmla="*/ 0 w 450"/>
                <a:gd name="T27" fmla="*/ 854 h 878"/>
                <a:gd name="T28" fmla="*/ 0 w 450"/>
                <a:gd name="T29" fmla="*/ 859 h 878"/>
                <a:gd name="T30" fmla="*/ 7 w 450"/>
                <a:gd name="T31" fmla="*/ 878 h 878"/>
                <a:gd name="T32" fmla="*/ 7 w 450"/>
                <a:gd name="T33" fmla="*/ 854 h 8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it-IT"/>
            </a:p>
          </p:txBody>
        </p:sp>
        <p:sp>
          <p:nvSpPr>
            <p:cNvPr id="2079" name="Freeform 20">
              <a:extLst>
                <a:ext uri="{FF2B5EF4-FFF2-40B4-BE49-F238E27FC236}">
                  <a16:creationId xmlns:a16="http://schemas.microsoft.com/office/drawing/2014/main" id="{502EC77B-9701-4CF0-B533-6065BB9E06FC}"/>
                </a:ext>
              </a:extLst>
            </p:cNvPr>
            <p:cNvSpPr>
              <a:spLocks/>
            </p:cNvSpPr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>
                <a:gd name="T0" fmla="*/ 0 w 35"/>
                <a:gd name="T1" fmla="*/ 0 h 73"/>
                <a:gd name="T2" fmla="*/ 26 w 35"/>
                <a:gd name="T3" fmla="*/ 73 h 73"/>
                <a:gd name="T4" fmla="*/ 35 w 35"/>
                <a:gd name="T5" fmla="*/ 73 h 73"/>
                <a:gd name="T6" fmla="*/ 0 w 35"/>
                <a:gd name="T7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it-IT"/>
            </a:p>
          </p:txBody>
        </p:sp>
        <p:sp>
          <p:nvSpPr>
            <p:cNvPr id="2080" name="Freeform 21">
              <a:extLst>
                <a:ext uri="{FF2B5EF4-FFF2-40B4-BE49-F238E27FC236}">
                  <a16:creationId xmlns:a16="http://schemas.microsoft.com/office/drawing/2014/main" id="{2FCD99B1-2E7B-4E26-8DD5-91A7955D63F0}"/>
                </a:ext>
              </a:extLst>
            </p:cNvPr>
            <p:cNvSpPr>
              <a:spLocks/>
            </p:cNvSpPr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>
                <a:gd name="T0" fmla="*/ 7 w 8"/>
                <a:gd name="T1" fmla="*/ 44 h 48"/>
                <a:gd name="T2" fmla="*/ 8 w 8"/>
                <a:gd name="T3" fmla="*/ 48 h 48"/>
                <a:gd name="T4" fmla="*/ 8 w 8"/>
                <a:gd name="T5" fmla="*/ 19 h 48"/>
                <a:gd name="T6" fmla="*/ 1 w 8"/>
                <a:gd name="T7" fmla="*/ 0 h 48"/>
                <a:gd name="T8" fmla="*/ 0 w 8"/>
                <a:gd name="T9" fmla="*/ 26 h 48"/>
                <a:gd name="T10" fmla="*/ 7 w 8"/>
                <a:gd name="T11" fmla="*/ 4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it-IT"/>
            </a:p>
          </p:txBody>
        </p:sp>
        <p:sp>
          <p:nvSpPr>
            <p:cNvPr id="2081" name="Freeform 22">
              <a:extLst>
                <a:ext uri="{FF2B5EF4-FFF2-40B4-BE49-F238E27FC236}">
                  <a16:creationId xmlns:a16="http://schemas.microsoft.com/office/drawing/2014/main" id="{6F3BC1A0-9AD5-4C6E-924C-BAE32199CA7E}"/>
                </a:ext>
              </a:extLst>
            </p:cNvPr>
            <p:cNvSpPr>
              <a:spLocks/>
            </p:cNvSpPr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>
                <a:gd name="T0" fmla="*/ 7 w 52"/>
                <a:gd name="T1" fmla="*/ 18 h 135"/>
                <a:gd name="T2" fmla="*/ 0 w 52"/>
                <a:gd name="T3" fmla="*/ 0 h 135"/>
                <a:gd name="T4" fmla="*/ 12 w 52"/>
                <a:gd name="T5" fmla="*/ 48 h 135"/>
                <a:gd name="T6" fmla="*/ 16 w 52"/>
                <a:gd name="T7" fmla="*/ 62 h 135"/>
                <a:gd name="T8" fmla="*/ 51 w 52"/>
                <a:gd name="T9" fmla="*/ 135 h 135"/>
                <a:gd name="T10" fmla="*/ 52 w 52"/>
                <a:gd name="T11" fmla="*/ 135 h 135"/>
                <a:gd name="T12" fmla="*/ 24 w 52"/>
                <a:gd name="T13" fmla="*/ 56 h 135"/>
                <a:gd name="T14" fmla="*/ 7 w 52"/>
                <a:gd name="T15" fmla="*/ 18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it-IT"/>
            </a:p>
          </p:txBody>
        </p:sp>
      </p:grpSp>
      <p:grpSp>
        <p:nvGrpSpPr>
          <p:cNvPr id="2051" name="Group 48">
            <a:extLst>
              <a:ext uri="{FF2B5EF4-FFF2-40B4-BE49-F238E27FC236}">
                <a16:creationId xmlns:a16="http://schemas.microsoft.com/office/drawing/2014/main" id="{9707D3C2-6A59-414F-B21B-75CA64D92324}"/>
              </a:ext>
            </a:extLst>
          </p:cNvPr>
          <p:cNvGrpSpPr>
            <a:grpSpLocks/>
          </p:cNvGrpSpPr>
          <p:nvPr/>
        </p:nvGrpSpPr>
        <p:grpSpPr bwMode="auto">
          <a:xfrm>
            <a:off x="20638" y="0"/>
            <a:ext cx="1952625" cy="6853238"/>
            <a:chOff x="6627813" y="195717"/>
            <a:chExt cx="1952625" cy="5678034"/>
          </a:xfrm>
        </p:grpSpPr>
        <p:sp>
          <p:nvSpPr>
            <p:cNvPr id="2058" name="Freeform 27">
              <a:extLst>
                <a:ext uri="{FF2B5EF4-FFF2-40B4-BE49-F238E27FC236}">
                  <a16:creationId xmlns:a16="http://schemas.microsoft.com/office/drawing/2014/main" id="{3B634966-164E-4CDD-B2E2-CEC2BB25EAB6}"/>
                </a:ext>
              </a:extLst>
            </p:cNvPr>
            <p:cNvSpPr>
              <a:spLocks/>
            </p:cNvSpPr>
            <p:nvPr/>
          </p:nvSpPr>
          <p:spPr bwMode="auto">
            <a:xfrm>
              <a:off x="6627813" y="195717"/>
              <a:ext cx="409575" cy="3646488"/>
            </a:xfrm>
            <a:custGeom>
              <a:avLst/>
              <a:gdLst>
                <a:gd name="T0" fmla="*/ 7 w 103"/>
                <a:gd name="T1" fmla="*/ 210 h 920"/>
                <a:gd name="T2" fmla="*/ 26 w 103"/>
                <a:gd name="T3" fmla="*/ 445 h 920"/>
                <a:gd name="T4" fmla="*/ 57 w 103"/>
                <a:gd name="T5" fmla="*/ 679 h 920"/>
                <a:gd name="T6" fmla="*/ 101 w 103"/>
                <a:gd name="T7" fmla="*/ 911 h 920"/>
                <a:gd name="T8" fmla="*/ 103 w 103"/>
                <a:gd name="T9" fmla="*/ 920 h 920"/>
                <a:gd name="T10" fmla="*/ 99 w 103"/>
                <a:gd name="T11" fmla="*/ 874 h 920"/>
                <a:gd name="T12" fmla="*/ 99 w 103"/>
                <a:gd name="T13" fmla="*/ 866 h 920"/>
                <a:gd name="T14" fmla="*/ 63 w 103"/>
                <a:gd name="T15" fmla="*/ 678 h 920"/>
                <a:gd name="T16" fmla="*/ 30 w 103"/>
                <a:gd name="T17" fmla="*/ 444 h 920"/>
                <a:gd name="T18" fmla="*/ 9 w 103"/>
                <a:gd name="T19" fmla="*/ 209 h 920"/>
                <a:gd name="T20" fmla="*/ 3 w 103"/>
                <a:gd name="T21" fmla="*/ 92 h 920"/>
                <a:gd name="T22" fmla="*/ 1 w 103"/>
                <a:gd name="T23" fmla="*/ 0 h 920"/>
                <a:gd name="T24" fmla="*/ 0 w 103"/>
                <a:gd name="T25" fmla="*/ 0 h 920"/>
                <a:gd name="T26" fmla="*/ 1 w 103"/>
                <a:gd name="T27" fmla="*/ 92 h 920"/>
                <a:gd name="T28" fmla="*/ 7 w 103"/>
                <a:gd name="T29" fmla="*/ 210 h 9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it-IT"/>
            </a:p>
          </p:txBody>
        </p:sp>
        <p:sp>
          <p:nvSpPr>
            <p:cNvPr id="2059" name="Freeform 28">
              <a:extLst>
                <a:ext uri="{FF2B5EF4-FFF2-40B4-BE49-F238E27FC236}">
                  <a16:creationId xmlns:a16="http://schemas.microsoft.com/office/drawing/2014/main" id="{3FEE1365-3550-45EC-BB06-88B02C91EEEB}"/>
                </a:ext>
              </a:extLst>
            </p:cNvPr>
            <p:cNvSpPr>
              <a:spLocks/>
            </p:cNvSpPr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>
                <a:gd name="T0" fmla="*/ 53 w 88"/>
                <a:gd name="T1" fmla="*/ 229 h 330"/>
                <a:gd name="T2" fmla="*/ 88 w 88"/>
                <a:gd name="T3" fmla="*/ 330 h 330"/>
                <a:gd name="T4" fmla="*/ 88 w 88"/>
                <a:gd name="T5" fmla="*/ 308 h 330"/>
                <a:gd name="T6" fmla="*/ 88 w 88"/>
                <a:gd name="T7" fmla="*/ 304 h 330"/>
                <a:gd name="T8" fmla="*/ 62 w 88"/>
                <a:gd name="T9" fmla="*/ 226 h 330"/>
                <a:gd name="T10" fmla="*/ 0 w 88"/>
                <a:gd name="T11" fmla="*/ 0 h 330"/>
                <a:gd name="T12" fmla="*/ 7 w 88"/>
                <a:gd name="T13" fmla="*/ 63 h 330"/>
                <a:gd name="T14" fmla="*/ 53 w 88"/>
                <a:gd name="T15" fmla="*/ 229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it-IT"/>
            </a:p>
          </p:txBody>
        </p:sp>
        <p:sp>
          <p:nvSpPr>
            <p:cNvPr id="2060" name="Freeform 29">
              <a:extLst>
                <a:ext uri="{FF2B5EF4-FFF2-40B4-BE49-F238E27FC236}">
                  <a16:creationId xmlns:a16="http://schemas.microsoft.com/office/drawing/2014/main" id="{BA0FACDA-989F-4516-A039-E6720D68E6D6}"/>
                </a:ext>
              </a:extLst>
            </p:cNvPr>
            <p:cNvSpPr>
              <a:spLocks/>
            </p:cNvSpPr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>
                <a:gd name="T0" fmla="*/ 6 w 90"/>
                <a:gd name="T1" fmla="*/ 15 h 207"/>
                <a:gd name="T2" fmla="*/ 0 w 90"/>
                <a:gd name="T3" fmla="*/ 0 h 207"/>
                <a:gd name="T4" fmla="*/ 1 w 90"/>
                <a:gd name="T5" fmla="*/ 29 h 207"/>
                <a:gd name="T6" fmla="*/ 42 w 90"/>
                <a:gd name="T7" fmla="*/ 127 h 207"/>
                <a:gd name="T8" fmla="*/ 80 w 90"/>
                <a:gd name="T9" fmla="*/ 207 h 207"/>
                <a:gd name="T10" fmla="*/ 90 w 90"/>
                <a:gd name="T11" fmla="*/ 207 h 207"/>
                <a:gd name="T12" fmla="*/ 50 w 90"/>
                <a:gd name="T13" fmla="*/ 123 h 207"/>
                <a:gd name="T14" fmla="*/ 6 w 90"/>
                <a:gd name="T15" fmla="*/ 15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it-IT"/>
            </a:p>
          </p:txBody>
        </p:sp>
        <p:sp>
          <p:nvSpPr>
            <p:cNvPr id="2061" name="Freeform 30">
              <a:extLst>
                <a:ext uri="{FF2B5EF4-FFF2-40B4-BE49-F238E27FC236}">
                  <a16:creationId xmlns:a16="http://schemas.microsoft.com/office/drawing/2014/main" id="{9579BAEA-F1B0-4CB4-9CC3-ED0885FCB6FD}"/>
                </a:ext>
              </a:extLst>
            </p:cNvPr>
            <p:cNvSpPr>
              <a:spLocks/>
            </p:cNvSpPr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>
                <a:gd name="T0" fmla="*/ 101 w 115"/>
                <a:gd name="T1" fmla="*/ 409 h 467"/>
                <a:gd name="T2" fmla="*/ 78 w 115"/>
                <a:gd name="T3" fmla="*/ 344 h 467"/>
                <a:gd name="T4" fmla="*/ 29 w 115"/>
                <a:gd name="T5" fmla="*/ 151 h 467"/>
                <a:gd name="T6" fmla="*/ 13 w 115"/>
                <a:gd name="T7" fmla="*/ 53 h 467"/>
                <a:gd name="T8" fmla="*/ 0 w 115"/>
                <a:gd name="T9" fmla="*/ 0 h 467"/>
                <a:gd name="T10" fmla="*/ 21 w 115"/>
                <a:gd name="T11" fmla="*/ 152 h 467"/>
                <a:gd name="T12" fmla="*/ 69 w 115"/>
                <a:gd name="T13" fmla="*/ 347 h 467"/>
                <a:gd name="T14" fmla="*/ 103 w 115"/>
                <a:gd name="T15" fmla="*/ 441 h 467"/>
                <a:gd name="T16" fmla="*/ 115 w 115"/>
                <a:gd name="T17" fmla="*/ 467 h 467"/>
                <a:gd name="T18" fmla="*/ 112 w 115"/>
                <a:gd name="T19" fmla="*/ 458 h 467"/>
                <a:gd name="T20" fmla="*/ 101 w 115"/>
                <a:gd name="T21" fmla="*/ 409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it-IT"/>
            </a:p>
          </p:txBody>
        </p:sp>
        <p:sp>
          <p:nvSpPr>
            <p:cNvPr id="2062" name="Freeform 31">
              <a:extLst>
                <a:ext uri="{FF2B5EF4-FFF2-40B4-BE49-F238E27FC236}">
                  <a16:creationId xmlns:a16="http://schemas.microsoft.com/office/drawing/2014/main" id="{B102959A-8729-4F7D-ACF7-D898C2E35E22}"/>
                </a:ext>
              </a:extLst>
            </p:cNvPr>
            <p:cNvSpPr>
              <a:spLocks/>
            </p:cNvSpPr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>
                <a:gd name="T0" fmla="*/ 17 w 36"/>
                <a:gd name="T1" fmla="*/ 633 h 633"/>
                <a:gd name="T2" fmla="*/ 13 w 36"/>
                <a:gd name="T3" fmla="*/ 597 h 633"/>
                <a:gd name="T4" fmla="*/ 5 w 36"/>
                <a:gd name="T5" fmla="*/ 398 h 633"/>
                <a:gd name="T6" fmla="*/ 13 w 36"/>
                <a:gd name="T7" fmla="*/ 198 h 633"/>
                <a:gd name="T8" fmla="*/ 22 w 36"/>
                <a:gd name="T9" fmla="*/ 99 h 633"/>
                <a:gd name="T10" fmla="*/ 36 w 36"/>
                <a:gd name="T11" fmla="*/ 0 h 633"/>
                <a:gd name="T12" fmla="*/ 35 w 36"/>
                <a:gd name="T13" fmla="*/ 0 h 633"/>
                <a:gd name="T14" fmla="*/ 20 w 36"/>
                <a:gd name="T15" fmla="*/ 99 h 633"/>
                <a:gd name="T16" fmla="*/ 10 w 36"/>
                <a:gd name="T17" fmla="*/ 198 h 633"/>
                <a:gd name="T18" fmla="*/ 1 w 36"/>
                <a:gd name="T19" fmla="*/ 398 h 633"/>
                <a:gd name="T20" fmla="*/ 7 w 36"/>
                <a:gd name="T21" fmla="*/ 589 h 633"/>
                <a:gd name="T22" fmla="*/ 16 w 36"/>
                <a:gd name="T23" fmla="*/ 632 h 633"/>
                <a:gd name="T24" fmla="*/ 17 w 36"/>
                <a:gd name="T25" fmla="*/ 633 h 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it-IT"/>
            </a:p>
          </p:txBody>
        </p:sp>
        <p:sp>
          <p:nvSpPr>
            <p:cNvPr id="2063" name="Freeform 32">
              <a:extLst>
                <a:ext uri="{FF2B5EF4-FFF2-40B4-BE49-F238E27FC236}">
                  <a16:creationId xmlns:a16="http://schemas.microsoft.com/office/drawing/2014/main" id="{76FE2C3F-396B-4623-935E-C0958C9FE337}"/>
                </a:ext>
              </a:extLst>
            </p:cNvPr>
            <p:cNvSpPr>
              <a:spLocks/>
            </p:cNvSpPr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>
                <a:gd name="T0" fmla="*/ 22 w 28"/>
                <a:gd name="T1" fmla="*/ 59 h 59"/>
                <a:gd name="T2" fmla="*/ 28 w 28"/>
                <a:gd name="T3" fmla="*/ 59 h 59"/>
                <a:gd name="T4" fmla="*/ 0 w 28"/>
                <a:gd name="T5" fmla="*/ 0 h 59"/>
                <a:gd name="T6" fmla="*/ 22 w 28"/>
                <a:gd name="T7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it-IT"/>
            </a:p>
          </p:txBody>
        </p:sp>
        <p:sp>
          <p:nvSpPr>
            <p:cNvPr id="2064" name="Freeform 33">
              <a:extLst>
                <a:ext uri="{FF2B5EF4-FFF2-40B4-BE49-F238E27FC236}">
                  <a16:creationId xmlns:a16="http://schemas.microsoft.com/office/drawing/2014/main" id="{BA4D2DCE-42AE-416B-B6B8-5CC293A652E6}"/>
                </a:ext>
              </a:extLst>
            </p:cNvPr>
            <p:cNvSpPr>
              <a:spLocks/>
            </p:cNvSpPr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>
                <a:gd name="T0" fmla="*/ 4 w 17"/>
                <a:gd name="T1" fmla="*/ 54 h 107"/>
                <a:gd name="T2" fmla="*/ 17 w 17"/>
                <a:gd name="T3" fmla="*/ 107 h 107"/>
                <a:gd name="T4" fmla="*/ 10 w 17"/>
                <a:gd name="T5" fmla="*/ 44 h 107"/>
                <a:gd name="T6" fmla="*/ 9 w 17"/>
                <a:gd name="T7" fmla="*/ 43 h 107"/>
                <a:gd name="T8" fmla="*/ 0 w 17"/>
                <a:gd name="T9" fmla="*/ 0 h 107"/>
                <a:gd name="T10" fmla="*/ 0 w 17"/>
                <a:gd name="T11" fmla="*/ 8 h 107"/>
                <a:gd name="T12" fmla="*/ 4 w 17"/>
                <a:gd name="T13" fmla="*/ 5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it-IT"/>
            </a:p>
          </p:txBody>
        </p:sp>
        <p:sp>
          <p:nvSpPr>
            <p:cNvPr id="2065" name="Freeform 34">
              <a:extLst>
                <a:ext uri="{FF2B5EF4-FFF2-40B4-BE49-F238E27FC236}">
                  <a16:creationId xmlns:a16="http://schemas.microsoft.com/office/drawing/2014/main" id="{23E90300-E403-4F13-8DA6-0043B6559176}"/>
                </a:ext>
              </a:extLst>
            </p:cNvPr>
            <p:cNvSpPr>
              <a:spLocks/>
            </p:cNvSpPr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>
                <a:gd name="T0" fmla="*/ 8 w 294"/>
                <a:gd name="T1" fmla="*/ 553 h 568"/>
                <a:gd name="T2" fmla="*/ 35 w 294"/>
                <a:gd name="T3" fmla="*/ 397 h 568"/>
                <a:gd name="T4" fmla="*/ 99 w 294"/>
                <a:gd name="T5" fmla="*/ 252 h 568"/>
                <a:gd name="T6" fmla="*/ 187 w 294"/>
                <a:gd name="T7" fmla="*/ 119 h 568"/>
                <a:gd name="T8" fmla="*/ 238 w 294"/>
                <a:gd name="T9" fmla="*/ 58 h 568"/>
                <a:gd name="T10" fmla="*/ 265 w 294"/>
                <a:gd name="T11" fmla="*/ 28 h 568"/>
                <a:gd name="T12" fmla="*/ 294 w 294"/>
                <a:gd name="T13" fmla="*/ 0 h 568"/>
                <a:gd name="T14" fmla="*/ 293 w 294"/>
                <a:gd name="T15" fmla="*/ 0 h 568"/>
                <a:gd name="T16" fmla="*/ 264 w 294"/>
                <a:gd name="T17" fmla="*/ 27 h 568"/>
                <a:gd name="T18" fmla="*/ 237 w 294"/>
                <a:gd name="T19" fmla="*/ 56 h 568"/>
                <a:gd name="T20" fmla="*/ 185 w 294"/>
                <a:gd name="T21" fmla="*/ 117 h 568"/>
                <a:gd name="T22" fmla="*/ 95 w 294"/>
                <a:gd name="T23" fmla="*/ 249 h 568"/>
                <a:gd name="T24" fmla="*/ 30 w 294"/>
                <a:gd name="T25" fmla="*/ 396 h 568"/>
                <a:gd name="T26" fmla="*/ 0 w 294"/>
                <a:gd name="T27" fmla="*/ 549 h 568"/>
                <a:gd name="T28" fmla="*/ 7 w 294"/>
                <a:gd name="T29" fmla="*/ 568 h 568"/>
                <a:gd name="T30" fmla="*/ 8 w 294"/>
                <a:gd name="T31" fmla="*/ 553 h 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it-IT"/>
            </a:p>
          </p:txBody>
        </p:sp>
        <p:sp>
          <p:nvSpPr>
            <p:cNvPr id="2066" name="Freeform 35">
              <a:extLst>
                <a:ext uri="{FF2B5EF4-FFF2-40B4-BE49-F238E27FC236}">
                  <a16:creationId xmlns:a16="http://schemas.microsoft.com/office/drawing/2014/main" id="{4EB1100B-6DE4-473F-8A1E-8C07054FED65}"/>
                </a:ext>
              </a:extLst>
            </p:cNvPr>
            <p:cNvSpPr>
              <a:spLocks/>
            </p:cNvSpPr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>
                <a:gd name="T0" fmla="*/ 0 w 25"/>
                <a:gd name="T1" fmla="*/ 0 h 53"/>
                <a:gd name="T2" fmla="*/ 19 w 25"/>
                <a:gd name="T3" fmla="*/ 53 h 53"/>
                <a:gd name="T4" fmla="*/ 25 w 25"/>
                <a:gd name="T5" fmla="*/ 53 h 53"/>
                <a:gd name="T6" fmla="*/ 0 w 25"/>
                <a:gd name="T7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it-IT"/>
            </a:p>
          </p:txBody>
        </p:sp>
        <p:sp>
          <p:nvSpPr>
            <p:cNvPr id="2067" name="Freeform 36">
              <a:extLst>
                <a:ext uri="{FF2B5EF4-FFF2-40B4-BE49-F238E27FC236}">
                  <a16:creationId xmlns:a16="http://schemas.microsoft.com/office/drawing/2014/main" id="{A74059C3-4989-49E9-B491-AACEDE31AE5A}"/>
                </a:ext>
              </a:extLst>
            </p:cNvPr>
            <p:cNvSpPr>
              <a:spLocks/>
            </p:cNvSpPr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>
                <a:gd name="T0" fmla="*/ 0 w 29"/>
                <a:gd name="T1" fmla="*/ 0 h 141"/>
                <a:gd name="T2" fmla="*/ 7 w 29"/>
                <a:gd name="T3" fmla="*/ 89 h 141"/>
                <a:gd name="T4" fmla="*/ 18 w 29"/>
                <a:gd name="T5" fmla="*/ 117 h 141"/>
                <a:gd name="T6" fmla="*/ 29 w 29"/>
                <a:gd name="T7" fmla="*/ 141 h 141"/>
                <a:gd name="T8" fmla="*/ 27 w 29"/>
                <a:gd name="T9" fmla="*/ 135 h 141"/>
                <a:gd name="T10" fmla="*/ 8 w 29"/>
                <a:gd name="T11" fmla="*/ 22 h 141"/>
                <a:gd name="T12" fmla="*/ 4 w 29"/>
                <a:gd name="T13" fmla="*/ 11 h 141"/>
                <a:gd name="T14" fmla="*/ 0 w 29"/>
                <a:gd name="T15" fmla="*/ 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it-IT"/>
            </a:p>
          </p:txBody>
        </p:sp>
        <p:sp>
          <p:nvSpPr>
            <p:cNvPr id="2068" name="Freeform 37">
              <a:extLst>
                <a:ext uri="{FF2B5EF4-FFF2-40B4-BE49-F238E27FC236}">
                  <a16:creationId xmlns:a16="http://schemas.microsoft.com/office/drawing/2014/main" id="{6621F7CE-1C0B-416D-B3CC-900E6AEFFE20}"/>
                </a:ext>
              </a:extLst>
            </p:cNvPr>
            <p:cNvSpPr>
              <a:spLocks/>
            </p:cNvSpPr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>
                <a:gd name="T0" fmla="*/ 0 w 8"/>
                <a:gd name="T1" fmla="*/ 26 h 48"/>
                <a:gd name="T2" fmla="*/ 4 w 8"/>
                <a:gd name="T3" fmla="*/ 37 h 48"/>
                <a:gd name="T4" fmla="*/ 8 w 8"/>
                <a:gd name="T5" fmla="*/ 48 h 48"/>
                <a:gd name="T6" fmla="*/ 7 w 8"/>
                <a:gd name="T7" fmla="*/ 19 h 48"/>
                <a:gd name="T8" fmla="*/ 0 w 8"/>
                <a:gd name="T9" fmla="*/ 0 h 48"/>
                <a:gd name="T10" fmla="*/ 0 w 8"/>
                <a:gd name="T11" fmla="*/ 4 h 48"/>
                <a:gd name="T12" fmla="*/ 0 w 8"/>
                <a:gd name="T13" fmla="*/ 26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it-IT"/>
            </a:p>
          </p:txBody>
        </p:sp>
        <p:sp>
          <p:nvSpPr>
            <p:cNvPr id="2069" name="Freeform 38">
              <a:extLst>
                <a:ext uri="{FF2B5EF4-FFF2-40B4-BE49-F238E27FC236}">
                  <a16:creationId xmlns:a16="http://schemas.microsoft.com/office/drawing/2014/main" id="{13E5CA6E-7E9A-4E1C-8E6E-8A8F2806854E}"/>
                </a:ext>
              </a:extLst>
            </p:cNvPr>
            <p:cNvSpPr>
              <a:spLocks/>
            </p:cNvSpPr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>
                <a:gd name="T0" fmla="*/ 11 w 44"/>
                <a:gd name="T1" fmla="*/ 28 h 111"/>
                <a:gd name="T2" fmla="*/ 0 w 44"/>
                <a:gd name="T3" fmla="*/ 0 h 111"/>
                <a:gd name="T4" fmla="*/ 11 w 44"/>
                <a:gd name="T5" fmla="*/ 49 h 111"/>
                <a:gd name="T6" fmla="*/ 14 w 44"/>
                <a:gd name="T7" fmla="*/ 58 h 111"/>
                <a:gd name="T8" fmla="*/ 39 w 44"/>
                <a:gd name="T9" fmla="*/ 111 h 111"/>
                <a:gd name="T10" fmla="*/ 44 w 44"/>
                <a:gd name="T11" fmla="*/ 111 h 111"/>
                <a:gd name="T12" fmla="*/ 22 w 44"/>
                <a:gd name="T13" fmla="*/ 52 h 111"/>
                <a:gd name="T14" fmla="*/ 11 w 44"/>
                <a:gd name="T15" fmla="*/ 28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it-IT"/>
            </a:p>
          </p:txBody>
        </p:sp>
      </p:grpSp>
      <p:sp>
        <p:nvSpPr>
          <p:cNvPr id="62" name="Rectangle 61">
            <a:extLst>
              <a:ext uri="{FF2B5EF4-FFF2-40B4-BE49-F238E27FC236}">
                <a16:creationId xmlns:a16="http://schemas.microsoft.com/office/drawing/2014/main" id="{F0F676A0-9DD4-425D-8D3D-CE68536AFF7D}"/>
              </a:ext>
            </a:extLst>
          </p:cNvPr>
          <p:cNvSpPr/>
          <p:nvPr/>
        </p:nvSpPr>
        <p:spPr>
          <a:xfrm>
            <a:off x="0" y="0"/>
            <a:ext cx="182563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it-IT"/>
          </a:p>
        </p:txBody>
      </p:sp>
      <p:sp>
        <p:nvSpPr>
          <p:cNvPr id="2053" name="Title Placeholder 1">
            <a:extLst>
              <a:ext uri="{FF2B5EF4-FFF2-40B4-BE49-F238E27FC236}">
                <a16:creationId xmlns:a16="http://schemas.microsoft.com/office/drawing/2014/main" id="{2A56FB79-5CC7-4F90-9799-87F89115FF4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1944688" y="623888"/>
            <a:ext cx="6589712" cy="1281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 altLang="it-IT"/>
              <a:t>Fare clic per modificare lo stile del titolo dello schema</a:t>
            </a:r>
            <a:endParaRPr lang="en-US" altLang="it-IT"/>
          </a:p>
        </p:txBody>
      </p:sp>
      <p:sp>
        <p:nvSpPr>
          <p:cNvPr id="2054" name="Text Placeholder 2">
            <a:extLst>
              <a:ext uri="{FF2B5EF4-FFF2-40B4-BE49-F238E27FC236}">
                <a16:creationId xmlns:a16="http://schemas.microsoft.com/office/drawing/2014/main" id="{A4CBDBD2-F0D1-44B5-8B38-281CCD2636F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1943100" y="2133600"/>
            <a:ext cx="6591300" cy="388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 altLang="it-IT"/>
              <a:t>Fare clic per modificare gli stili del testo dello schema</a:t>
            </a:r>
          </a:p>
          <a:p>
            <a:pPr lvl="1"/>
            <a:r>
              <a:rPr lang="it-IT" altLang="it-IT"/>
              <a:t>Secondo livello</a:t>
            </a:r>
          </a:p>
          <a:p>
            <a:pPr lvl="2"/>
            <a:r>
              <a:rPr lang="it-IT" altLang="it-IT"/>
              <a:t>Terzo livello</a:t>
            </a:r>
          </a:p>
          <a:p>
            <a:pPr lvl="3"/>
            <a:r>
              <a:rPr lang="it-IT" altLang="it-IT"/>
              <a:t>Quarto livello</a:t>
            </a:r>
          </a:p>
          <a:p>
            <a:pPr lvl="4"/>
            <a:r>
              <a:rPr lang="it-IT" altLang="it-IT"/>
              <a:t>Quinto livello</a:t>
            </a:r>
            <a:endParaRPr lang="en-US" altLang="it-IT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5C00E8-F7D2-49B2-8293-505A94C8B0A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7772400" y="6135688"/>
            <a:ext cx="766763" cy="36988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it-IT" altLang="it-IT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B7487D2-8D90-470B-BED6-5B224934B7A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943100" y="6135688"/>
            <a:ext cx="57165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it-IT" altLang="it-IT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3623F29-8A18-4ABF-A620-68B54AC68BE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 bwMode="gray">
          <a:xfrm>
            <a:off x="511175" y="787400"/>
            <a:ext cx="5857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 sz="2000" smtClean="0">
                <a:solidFill>
                  <a:srgbClr val="FEFFFF"/>
                </a:solidFill>
              </a:defRPr>
            </a:lvl1pPr>
          </a:lstStyle>
          <a:p>
            <a:pPr>
              <a:defRPr/>
            </a:pPr>
            <a:fld id="{F793C3B7-7979-4FDF-8400-E0E439FDC4E5}" type="slidenum">
              <a:rPr lang="it-IT" altLang="it-IT"/>
              <a:pPr>
                <a:defRPr/>
              </a:pPr>
              <a:t>‹N›</a:t>
            </a:fld>
            <a:endParaRPr lang="it-IT" alt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6" r:id="rId1"/>
    <p:sldLayoutId id="2147483777" r:id="rId2"/>
    <p:sldLayoutId id="2147483778" r:id="rId3"/>
    <p:sldLayoutId id="2147483779" r:id="rId4"/>
    <p:sldLayoutId id="2147483780" r:id="rId5"/>
    <p:sldLayoutId id="2147483781" r:id="rId6"/>
    <p:sldLayoutId id="2147483782" r:id="rId7"/>
    <p:sldLayoutId id="2147483783" r:id="rId8"/>
    <p:sldLayoutId id="2147483784" r:id="rId9"/>
    <p:sldLayoutId id="2147483785" r:id="rId10"/>
    <p:sldLayoutId id="2147483786" r:id="rId11"/>
    <p:sldLayoutId id="2147483787" r:id="rId12"/>
    <p:sldLayoutId id="2147483788" r:id="rId13"/>
    <p:sldLayoutId id="2147483789" r:id="rId14"/>
    <p:sldLayoutId id="2147483790" r:id="rId15"/>
    <p:sldLayoutId id="2147483791" r:id="rId16"/>
  </p:sldLayoutIdLst>
  <p:txStyles>
    <p:titleStyle>
      <a:lvl1pPr algn="l" defTabSz="457200" rtl="0" fontAlgn="base">
        <a:spcBef>
          <a:spcPct val="0"/>
        </a:spcBef>
        <a:spcAft>
          <a:spcPct val="0"/>
        </a:spcAft>
        <a:defRPr sz="3600" kern="1200">
          <a:solidFill>
            <a:srgbClr val="262626"/>
          </a:solidFill>
          <a:latin typeface="+mj-lt"/>
          <a:ea typeface="+mj-ea"/>
          <a:cs typeface="+mj-cs"/>
        </a:defRPr>
      </a:lvl1pPr>
      <a:lvl2pPr algn="l" defTabSz="457200" rtl="0" fontAlgn="base">
        <a:spcBef>
          <a:spcPct val="0"/>
        </a:spcBef>
        <a:spcAft>
          <a:spcPct val="0"/>
        </a:spcAft>
        <a:defRPr sz="3600">
          <a:solidFill>
            <a:srgbClr val="262626"/>
          </a:solidFill>
          <a:latin typeface="Century Gothic" panose="020B0502020202020204" pitchFamily="34" charset="0"/>
        </a:defRPr>
      </a:lvl2pPr>
      <a:lvl3pPr algn="l" defTabSz="457200" rtl="0" fontAlgn="base">
        <a:spcBef>
          <a:spcPct val="0"/>
        </a:spcBef>
        <a:spcAft>
          <a:spcPct val="0"/>
        </a:spcAft>
        <a:defRPr sz="3600">
          <a:solidFill>
            <a:srgbClr val="262626"/>
          </a:solidFill>
          <a:latin typeface="Century Gothic" panose="020B0502020202020204" pitchFamily="34" charset="0"/>
        </a:defRPr>
      </a:lvl3pPr>
      <a:lvl4pPr algn="l" defTabSz="457200" rtl="0" fontAlgn="base">
        <a:spcBef>
          <a:spcPct val="0"/>
        </a:spcBef>
        <a:spcAft>
          <a:spcPct val="0"/>
        </a:spcAft>
        <a:defRPr sz="3600">
          <a:solidFill>
            <a:srgbClr val="262626"/>
          </a:solidFill>
          <a:latin typeface="Century Gothic" panose="020B0502020202020204" pitchFamily="34" charset="0"/>
        </a:defRPr>
      </a:lvl4pPr>
      <a:lvl5pPr algn="l" defTabSz="457200" rtl="0" fontAlgn="base">
        <a:spcBef>
          <a:spcPct val="0"/>
        </a:spcBef>
        <a:spcAft>
          <a:spcPct val="0"/>
        </a:spcAft>
        <a:defRPr sz="3600">
          <a:solidFill>
            <a:srgbClr val="262626"/>
          </a:solidFill>
          <a:latin typeface="Century Gothic" panose="020B0502020202020204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fontAlgn="base">
        <a:spcBef>
          <a:spcPts val="1000"/>
        </a:spcBef>
        <a:spcAft>
          <a:spcPct val="0"/>
        </a:spcAft>
        <a:buClr>
          <a:schemeClr val="accent1"/>
        </a:buClr>
        <a:buFont typeface="Wingdings 3" panose="05040102010807070707" pitchFamily="18" charset="2"/>
        <a:buChar char=""/>
        <a:defRPr kern="1200">
          <a:solidFill>
            <a:srgbClr val="404040"/>
          </a:solidFill>
          <a:latin typeface="+mn-lt"/>
          <a:ea typeface="+mn-ea"/>
          <a:cs typeface="+mn-cs"/>
        </a:defRPr>
      </a:lvl1pPr>
      <a:lvl2pPr marL="742950" indent="-285750" algn="l" defTabSz="457200" rtl="0" fontAlgn="base">
        <a:spcBef>
          <a:spcPts val="1000"/>
        </a:spcBef>
        <a:spcAft>
          <a:spcPct val="0"/>
        </a:spcAft>
        <a:buClr>
          <a:schemeClr val="accent1"/>
        </a:buClr>
        <a:buFont typeface="Wingdings 3" panose="05040102010807070707" pitchFamily="18" charset="2"/>
        <a:buChar char=""/>
        <a:defRPr sz="1600" kern="1200">
          <a:solidFill>
            <a:srgbClr val="404040"/>
          </a:solidFill>
          <a:latin typeface="+mn-lt"/>
          <a:ea typeface="+mn-ea"/>
          <a:cs typeface="+mn-cs"/>
        </a:defRPr>
      </a:lvl2pPr>
      <a:lvl3pPr marL="1143000" indent="-228600" algn="l" defTabSz="457200" rtl="0" fontAlgn="base">
        <a:spcBef>
          <a:spcPts val="1000"/>
        </a:spcBef>
        <a:spcAft>
          <a:spcPct val="0"/>
        </a:spcAft>
        <a:buClr>
          <a:schemeClr val="accent1"/>
        </a:buClr>
        <a:buFont typeface="Wingdings 3" panose="05040102010807070707" pitchFamily="18" charset="2"/>
        <a:buChar char=""/>
        <a:defRPr sz="1400" kern="1200">
          <a:solidFill>
            <a:srgbClr val="404040"/>
          </a:solidFill>
          <a:latin typeface="+mn-lt"/>
          <a:ea typeface="+mn-ea"/>
          <a:cs typeface="+mn-cs"/>
        </a:defRPr>
      </a:lvl3pPr>
      <a:lvl4pPr marL="1600200" indent="-228600" algn="l" defTabSz="457200" rtl="0" fontAlgn="base">
        <a:spcBef>
          <a:spcPts val="1000"/>
        </a:spcBef>
        <a:spcAft>
          <a:spcPct val="0"/>
        </a:spcAft>
        <a:buClr>
          <a:schemeClr val="accent1"/>
        </a:buClr>
        <a:buFont typeface="Wingdings 3" panose="05040102010807070707" pitchFamily="18" charset="2"/>
        <a:buChar char=""/>
        <a:defRPr sz="1200" kern="1200">
          <a:solidFill>
            <a:srgbClr val="404040"/>
          </a:solidFill>
          <a:latin typeface="+mn-lt"/>
          <a:ea typeface="+mn-ea"/>
          <a:cs typeface="+mn-cs"/>
        </a:defRPr>
      </a:lvl4pPr>
      <a:lvl5pPr marL="2057400" indent="-228600" algn="l" defTabSz="457200" rtl="0" fontAlgn="base">
        <a:spcBef>
          <a:spcPts val="1000"/>
        </a:spcBef>
        <a:spcAft>
          <a:spcPct val="0"/>
        </a:spcAft>
        <a:buClr>
          <a:schemeClr val="accent1"/>
        </a:buClr>
        <a:buFont typeface="Wingdings 3" panose="05040102010807070707" pitchFamily="18" charset="2"/>
        <a:buChar char=""/>
        <a:defRPr sz="1200" kern="1200">
          <a:solidFill>
            <a:srgbClr val="404040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9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4" Type="http://schemas.openxmlformats.org/officeDocument/2006/relationships/diagramLayout" Target="../diagrams/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1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1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1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9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9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9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9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9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9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0000"/>
                <a:satMod val="92000"/>
                <a:lumMod val="120000"/>
              </a:schemeClr>
            </a:gs>
            <a:gs pos="100000">
              <a:schemeClr val="bg2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959" name="Group 37895">
            <a:extLst>
              <a:ext uri="{FF2B5EF4-FFF2-40B4-BE49-F238E27FC236}">
                <a16:creationId xmlns:a16="http://schemas.microsoft.com/office/drawing/2014/main" id="{8CD25866-F15D-40A4-AEC5-47C044637AB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10" y="228600"/>
            <a:ext cx="2138628" cy="6638625"/>
            <a:chOff x="2487613" y="285750"/>
            <a:chExt cx="2428875" cy="5654676"/>
          </a:xfrm>
        </p:grpSpPr>
        <p:sp>
          <p:nvSpPr>
            <p:cNvPr id="37961" name="Freeform 11">
              <a:extLst>
                <a:ext uri="{FF2B5EF4-FFF2-40B4-BE49-F238E27FC236}">
                  <a16:creationId xmlns:a16="http://schemas.microsoft.com/office/drawing/2014/main" id="{DCB8E995-36E8-40B6-82D4-F52DE2987B5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7962" name="Freeform 12">
              <a:extLst>
                <a:ext uri="{FF2B5EF4-FFF2-40B4-BE49-F238E27FC236}">
                  <a16:creationId xmlns:a16="http://schemas.microsoft.com/office/drawing/2014/main" id="{DF54AEB5-68B5-46AE-B8F0-EEBE5DFED80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7963" name="Freeform 13">
              <a:extLst>
                <a:ext uri="{FF2B5EF4-FFF2-40B4-BE49-F238E27FC236}">
                  <a16:creationId xmlns:a16="http://schemas.microsoft.com/office/drawing/2014/main" id="{E3F708CB-F094-4EE7-8AD5-A462F1DF8B8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7964" name="Freeform 14">
              <a:extLst>
                <a:ext uri="{FF2B5EF4-FFF2-40B4-BE49-F238E27FC236}">
                  <a16:creationId xmlns:a16="http://schemas.microsoft.com/office/drawing/2014/main" id="{ECFCFB22-E8B5-4FAC-A354-E7E0CE6F2B6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7965" name="Freeform 15">
              <a:extLst>
                <a:ext uri="{FF2B5EF4-FFF2-40B4-BE49-F238E27FC236}">
                  <a16:creationId xmlns:a16="http://schemas.microsoft.com/office/drawing/2014/main" id="{ED1DB3B4-A6DC-476F-986E-DF361EE8421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7966" name="Freeform 16">
              <a:extLst>
                <a:ext uri="{FF2B5EF4-FFF2-40B4-BE49-F238E27FC236}">
                  <a16:creationId xmlns:a16="http://schemas.microsoft.com/office/drawing/2014/main" id="{4EE13DFA-3489-4DE6-9154-34D9CB40054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7967" name="Freeform 17">
              <a:extLst>
                <a:ext uri="{FF2B5EF4-FFF2-40B4-BE49-F238E27FC236}">
                  <a16:creationId xmlns:a16="http://schemas.microsoft.com/office/drawing/2014/main" id="{5CD12D51-F9A8-4CC9-B9C9-206EAFD8C16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7968" name="Freeform 18">
              <a:extLst>
                <a:ext uri="{FF2B5EF4-FFF2-40B4-BE49-F238E27FC236}">
                  <a16:creationId xmlns:a16="http://schemas.microsoft.com/office/drawing/2014/main" id="{266B326C-1178-40F9-A265-6067D363B4B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7969" name="Freeform 19">
              <a:extLst>
                <a:ext uri="{FF2B5EF4-FFF2-40B4-BE49-F238E27FC236}">
                  <a16:creationId xmlns:a16="http://schemas.microsoft.com/office/drawing/2014/main" id="{12F3B319-F00B-4755-BC54-95511E21DB2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7970" name="Freeform 20">
              <a:extLst>
                <a:ext uri="{FF2B5EF4-FFF2-40B4-BE49-F238E27FC236}">
                  <a16:creationId xmlns:a16="http://schemas.microsoft.com/office/drawing/2014/main" id="{3079D7BD-8A3F-47F6-8407-D9DA96FF351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7971" name="Freeform 21">
              <a:extLst>
                <a:ext uri="{FF2B5EF4-FFF2-40B4-BE49-F238E27FC236}">
                  <a16:creationId xmlns:a16="http://schemas.microsoft.com/office/drawing/2014/main" id="{1F97C31C-8585-43FB-924B-8ADD6512332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7972" name="Freeform 22">
              <a:extLst>
                <a:ext uri="{FF2B5EF4-FFF2-40B4-BE49-F238E27FC236}">
                  <a16:creationId xmlns:a16="http://schemas.microsoft.com/office/drawing/2014/main" id="{A33E1C89-7E74-49BF-A5D1-9A352ED03E2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it-IT"/>
            </a:p>
          </p:txBody>
        </p:sp>
      </p:grpSp>
      <p:grpSp>
        <p:nvGrpSpPr>
          <p:cNvPr id="37973" name="Group 37909">
            <a:extLst>
              <a:ext uri="{FF2B5EF4-FFF2-40B4-BE49-F238E27FC236}">
                <a16:creationId xmlns:a16="http://schemas.microsoft.com/office/drawing/2014/main" id="{0C4A17ED-96AA-44A6-A050-E1A7A1CDD9E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20412" y="-786"/>
            <a:ext cx="1767505" cy="6854040"/>
            <a:chOff x="6627813" y="194833"/>
            <a:chExt cx="1952625" cy="5678918"/>
          </a:xfrm>
        </p:grpSpPr>
        <p:sp>
          <p:nvSpPr>
            <p:cNvPr id="37974" name="Freeform 27">
              <a:extLst>
                <a:ext uri="{FF2B5EF4-FFF2-40B4-BE49-F238E27FC236}">
                  <a16:creationId xmlns:a16="http://schemas.microsoft.com/office/drawing/2014/main" id="{FBB2A87E-3E24-4A6F-9FD8-0F1436D4D35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7975" name="Freeform 28">
              <a:extLst>
                <a:ext uri="{FF2B5EF4-FFF2-40B4-BE49-F238E27FC236}">
                  <a16:creationId xmlns:a16="http://schemas.microsoft.com/office/drawing/2014/main" id="{257F945B-2AA3-4328-BFF5-20DE64011B0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7976" name="Freeform 29">
              <a:extLst>
                <a:ext uri="{FF2B5EF4-FFF2-40B4-BE49-F238E27FC236}">
                  <a16:creationId xmlns:a16="http://schemas.microsoft.com/office/drawing/2014/main" id="{E1A7230F-6A6F-403C-9D83-7176E285251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7977" name="Freeform 30">
              <a:extLst>
                <a:ext uri="{FF2B5EF4-FFF2-40B4-BE49-F238E27FC236}">
                  <a16:creationId xmlns:a16="http://schemas.microsoft.com/office/drawing/2014/main" id="{E33E315A-9CB0-460E-A8B7-0A064BBFA05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7978" name="Freeform 31">
              <a:extLst>
                <a:ext uri="{FF2B5EF4-FFF2-40B4-BE49-F238E27FC236}">
                  <a16:creationId xmlns:a16="http://schemas.microsoft.com/office/drawing/2014/main" id="{22CAAD33-CFAD-4E61-82AE-0C6F838530D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7979" name="Freeform 32">
              <a:extLst>
                <a:ext uri="{FF2B5EF4-FFF2-40B4-BE49-F238E27FC236}">
                  <a16:creationId xmlns:a16="http://schemas.microsoft.com/office/drawing/2014/main" id="{1A20E13C-2540-4000-A13B-8F781100E38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7980" name="Freeform 33">
              <a:extLst>
                <a:ext uri="{FF2B5EF4-FFF2-40B4-BE49-F238E27FC236}">
                  <a16:creationId xmlns:a16="http://schemas.microsoft.com/office/drawing/2014/main" id="{51EF0A01-E03D-448B-B12E-D5BFC6D0D22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7981" name="Freeform 34">
              <a:extLst>
                <a:ext uri="{FF2B5EF4-FFF2-40B4-BE49-F238E27FC236}">
                  <a16:creationId xmlns:a16="http://schemas.microsoft.com/office/drawing/2014/main" id="{58286A03-168E-477B-8876-2C53E4950DB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7982" name="Freeform 35">
              <a:extLst>
                <a:ext uri="{FF2B5EF4-FFF2-40B4-BE49-F238E27FC236}">
                  <a16:creationId xmlns:a16="http://schemas.microsoft.com/office/drawing/2014/main" id="{3DFFC705-1899-4E4C-AE76-F85BAF2F66E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7983" name="Freeform 36">
              <a:extLst>
                <a:ext uri="{FF2B5EF4-FFF2-40B4-BE49-F238E27FC236}">
                  <a16:creationId xmlns:a16="http://schemas.microsoft.com/office/drawing/2014/main" id="{01C9598D-BDF6-4A24-83B6-4DCA4D13494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7984" name="Freeform 37">
              <a:extLst>
                <a:ext uri="{FF2B5EF4-FFF2-40B4-BE49-F238E27FC236}">
                  <a16:creationId xmlns:a16="http://schemas.microsoft.com/office/drawing/2014/main" id="{950C8213-67CD-4DEF-AA44-8BB31013924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7985" name="Freeform 38">
              <a:extLst>
                <a:ext uri="{FF2B5EF4-FFF2-40B4-BE49-F238E27FC236}">
                  <a16:creationId xmlns:a16="http://schemas.microsoft.com/office/drawing/2014/main" id="{2016FE1D-E3EB-4CF6-809B-159872CC787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it-IT"/>
            </a:p>
          </p:txBody>
        </p:sp>
      </p:grpSp>
      <p:sp>
        <p:nvSpPr>
          <p:cNvPr id="37986" name="Rectangle 37923">
            <a:extLst>
              <a:ext uri="{FF2B5EF4-FFF2-40B4-BE49-F238E27FC236}">
                <a16:creationId xmlns:a16="http://schemas.microsoft.com/office/drawing/2014/main" id="{CE6C63DC-BAE4-42B6-8FDF-F6467C2D23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3716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it-IT"/>
          </a:p>
        </p:txBody>
      </p:sp>
      <p:sp>
        <p:nvSpPr>
          <p:cNvPr id="37987" name="Freeform 6">
            <a:extLst>
              <a:ext uri="{FF2B5EF4-FFF2-40B4-BE49-F238E27FC236}">
                <a16:creationId xmlns:a16="http://schemas.microsoft.com/office/drawing/2014/main" id="{5BD23F8E-2E78-4C84-8EFB-FE6C8ACB7F1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0" y="4323810"/>
            <a:ext cx="1308489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it-IT"/>
          </a:p>
        </p:txBody>
      </p:sp>
      <p:sp useBgFill="1">
        <p:nvSpPr>
          <p:cNvPr id="37988" name="Rectangle 37927">
            <a:extLst>
              <a:ext uri="{FF2B5EF4-FFF2-40B4-BE49-F238E27FC236}">
                <a16:creationId xmlns:a16="http://schemas.microsoft.com/office/drawing/2014/main" id="{F81819F9-8CAC-4A6C-8F06-0482027F973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9143999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890" name="Rectangle 1">
            <a:extLst>
              <a:ext uri="{FF2B5EF4-FFF2-40B4-BE49-F238E27FC236}">
                <a16:creationId xmlns:a16="http://schemas.microsoft.com/office/drawing/2014/main" id="{AAE0F50D-10F9-4BF7-938E-828A648FDC8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529796" y="1864865"/>
            <a:ext cx="6098663" cy="2262781"/>
          </a:xfrm>
        </p:spPr>
        <p:txBody>
          <a:bodyPr vert="horz" lIns="91440" tIns="45720" rIns="91440" bIns="45720" rtlCol="0" anchor="b">
            <a:normAutofit/>
          </a:bodyPr>
          <a:lstStyle/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US" altLang="it-IT" sz="5400">
                <a:solidFill>
                  <a:schemeClr val="tx1">
                    <a:lumMod val="85000"/>
                    <a:lumOff val="15000"/>
                  </a:schemeClr>
                </a:solidFill>
              </a:rPr>
              <a:t>L’intervista</a:t>
            </a:r>
          </a:p>
        </p:txBody>
      </p:sp>
      <p:sp>
        <p:nvSpPr>
          <p:cNvPr id="37891" name="Rectangle 2">
            <a:extLst>
              <a:ext uri="{FF2B5EF4-FFF2-40B4-BE49-F238E27FC236}">
                <a16:creationId xmlns:a16="http://schemas.microsoft.com/office/drawing/2014/main" id="{FC5AC71B-6D4F-4385-A1B7-68A6E1991C1A}"/>
              </a:ext>
            </a:extLst>
          </p:cNvPr>
          <p:cNvSpPr>
            <a:spLocks noGrp="1" noChangeArrowheads="1"/>
          </p:cNvSpPr>
          <p:nvPr>
            <p:ph type="subTitle" idx="4294967295"/>
          </p:nvPr>
        </p:nvSpPr>
        <p:spPr>
          <a:xfrm>
            <a:off x="2529796" y="4127644"/>
            <a:ext cx="6098663" cy="1126283"/>
          </a:xfrm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spcAft>
                <a:spcPts val="0"/>
              </a:spcAft>
              <a:buSzPct val="70000"/>
              <a:buNone/>
              <a:tabLst>
                <a:tab pos="0" algn="l"/>
                <a:tab pos="104775" algn="l"/>
                <a:tab pos="554038" algn="l"/>
                <a:tab pos="1003300" algn="l"/>
                <a:tab pos="1452563" algn="l"/>
                <a:tab pos="1901825" algn="l"/>
                <a:tab pos="2351088" algn="l"/>
                <a:tab pos="2800350" algn="l"/>
                <a:tab pos="3249613" algn="l"/>
                <a:tab pos="3698875" algn="l"/>
                <a:tab pos="4148138" algn="l"/>
                <a:tab pos="4597400" algn="l"/>
                <a:tab pos="5046663" algn="l"/>
                <a:tab pos="5495925" algn="l"/>
                <a:tab pos="5945188" algn="l"/>
                <a:tab pos="6394450" algn="l"/>
                <a:tab pos="6843713" algn="l"/>
                <a:tab pos="7292975" algn="l"/>
                <a:tab pos="7742238" algn="l"/>
                <a:tab pos="8191500" algn="l"/>
                <a:tab pos="8640763" algn="l"/>
              </a:tabLst>
            </a:pPr>
            <a:br>
              <a:rPr lang="en-US" altLang="it-IT" dirty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r>
              <a:rPr lang="en-US" altLang="it-IT" dirty="0">
                <a:solidFill>
                  <a:schemeClr val="tx1">
                    <a:lumMod val="65000"/>
                    <a:lumOff val="35000"/>
                  </a:schemeClr>
                </a:solidFill>
              </a:rPr>
              <a:t>manacorda@galileonet.it</a:t>
            </a:r>
          </a:p>
          <a:p>
            <a:pPr marL="0" indent="0">
              <a:spcAft>
                <a:spcPts val="0"/>
              </a:spcAft>
              <a:buSzPct val="70000"/>
              <a:buNone/>
              <a:tabLst>
                <a:tab pos="0" algn="l"/>
                <a:tab pos="104775" algn="l"/>
                <a:tab pos="554038" algn="l"/>
                <a:tab pos="1003300" algn="l"/>
                <a:tab pos="1452563" algn="l"/>
                <a:tab pos="1901825" algn="l"/>
                <a:tab pos="2351088" algn="l"/>
                <a:tab pos="2800350" algn="l"/>
                <a:tab pos="3249613" algn="l"/>
                <a:tab pos="3698875" algn="l"/>
                <a:tab pos="4148138" algn="l"/>
                <a:tab pos="4597400" algn="l"/>
                <a:tab pos="5046663" algn="l"/>
                <a:tab pos="5495925" algn="l"/>
                <a:tab pos="5945188" algn="l"/>
                <a:tab pos="6394450" algn="l"/>
                <a:tab pos="6843713" algn="l"/>
                <a:tab pos="7292975" algn="l"/>
                <a:tab pos="7742238" algn="l"/>
                <a:tab pos="8191500" algn="l"/>
                <a:tab pos="8640763" algn="l"/>
              </a:tabLst>
            </a:pPr>
            <a:r>
              <a:rPr lang="en-US" altLang="it-IT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Febbraio</a:t>
            </a:r>
            <a:r>
              <a:rPr lang="en-US" altLang="it-IT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2025</a:t>
            </a:r>
          </a:p>
        </p:txBody>
      </p:sp>
      <p:sp>
        <p:nvSpPr>
          <p:cNvPr id="37989" name="Rectangle 37929">
            <a:extLst>
              <a:ext uri="{FF2B5EF4-FFF2-40B4-BE49-F238E27FC236}">
                <a16:creationId xmlns:a16="http://schemas.microsoft.com/office/drawing/2014/main" id="{4A98CC08-AEC2-4E8F-8F52-0F5C6372DB4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2138637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7990" name="Group 37931">
            <a:extLst>
              <a:ext uri="{FF2B5EF4-FFF2-40B4-BE49-F238E27FC236}">
                <a16:creationId xmlns:a16="http://schemas.microsoft.com/office/drawing/2014/main" id="{5D1545E6-EB3C-4478-A661-A2CA963F129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10" y="228600"/>
            <a:ext cx="2138628" cy="6638625"/>
            <a:chOff x="2487613" y="285750"/>
            <a:chExt cx="2428875" cy="5654676"/>
          </a:xfrm>
          <a:solidFill>
            <a:schemeClr val="tx2">
              <a:lumMod val="60000"/>
              <a:lumOff val="40000"/>
              <a:alpha val="40000"/>
            </a:schemeClr>
          </a:solidFill>
        </p:grpSpPr>
        <p:sp>
          <p:nvSpPr>
            <p:cNvPr id="37991" name="Freeform 11">
              <a:extLst>
                <a:ext uri="{FF2B5EF4-FFF2-40B4-BE49-F238E27FC236}">
                  <a16:creationId xmlns:a16="http://schemas.microsoft.com/office/drawing/2014/main" id="{B2E5B960-0C5D-4F77-8E9F-9F3D883D83C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7992" name="Freeform 12">
              <a:extLst>
                <a:ext uri="{FF2B5EF4-FFF2-40B4-BE49-F238E27FC236}">
                  <a16:creationId xmlns:a16="http://schemas.microsoft.com/office/drawing/2014/main" id="{258E44FC-92AD-43A0-BB05-DB268C82D8B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7993" name="Freeform 13">
              <a:extLst>
                <a:ext uri="{FF2B5EF4-FFF2-40B4-BE49-F238E27FC236}">
                  <a16:creationId xmlns:a16="http://schemas.microsoft.com/office/drawing/2014/main" id="{C63D3083-A56C-4199-8DE0-63C8BE9EDFE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7994" name="Freeform 14">
              <a:extLst>
                <a:ext uri="{FF2B5EF4-FFF2-40B4-BE49-F238E27FC236}">
                  <a16:creationId xmlns:a16="http://schemas.microsoft.com/office/drawing/2014/main" id="{C7CD3581-635D-438F-A64F-68404E7AE0B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7995" name="Freeform 15">
              <a:extLst>
                <a:ext uri="{FF2B5EF4-FFF2-40B4-BE49-F238E27FC236}">
                  <a16:creationId xmlns:a16="http://schemas.microsoft.com/office/drawing/2014/main" id="{AD6904C0-211C-41A2-BDB8-3B07C90BBB4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7996" name="Freeform 16">
              <a:extLst>
                <a:ext uri="{FF2B5EF4-FFF2-40B4-BE49-F238E27FC236}">
                  <a16:creationId xmlns:a16="http://schemas.microsoft.com/office/drawing/2014/main" id="{B0837DA6-CAF9-4E78-A39E-6358EDE2B10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7997" name="Freeform 17">
              <a:extLst>
                <a:ext uri="{FF2B5EF4-FFF2-40B4-BE49-F238E27FC236}">
                  <a16:creationId xmlns:a16="http://schemas.microsoft.com/office/drawing/2014/main" id="{0A99DD7D-3AB3-471E-842F-8AFEA09D07E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7998" name="Freeform 18">
              <a:extLst>
                <a:ext uri="{FF2B5EF4-FFF2-40B4-BE49-F238E27FC236}">
                  <a16:creationId xmlns:a16="http://schemas.microsoft.com/office/drawing/2014/main" id="{9C70B0D4-92FE-478F-86BD-93BA2C4DFCD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7999" name="Freeform 19">
              <a:extLst>
                <a:ext uri="{FF2B5EF4-FFF2-40B4-BE49-F238E27FC236}">
                  <a16:creationId xmlns:a16="http://schemas.microsoft.com/office/drawing/2014/main" id="{C9156BE6-11D4-4696-9E3F-C325BFAC819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000" name="Freeform 20">
              <a:extLst>
                <a:ext uri="{FF2B5EF4-FFF2-40B4-BE49-F238E27FC236}">
                  <a16:creationId xmlns:a16="http://schemas.microsoft.com/office/drawing/2014/main" id="{4E667226-1D20-4A9D-BBE3-AC17EA436F0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001" name="Freeform 21">
              <a:extLst>
                <a:ext uri="{FF2B5EF4-FFF2-40B4-BE49-F238E27FC236}">
                  <a16:creationId xmlns:a16="http://schemas.microsoft.com/office/drawing/2014/main" id="{2F87E3B6-5202-4434-9B26-42B46774F32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002" name="Freeform 22">
              <a:extLst>
                <a:ext uri="{FF2B5EF4-FFF2-40B4-BE49-F238E27FC236}">
                  <a16:creationId xmlns:a16="http://schemas.microsoft.com/office/drawing/2014/main" id="{AEA5E85F-F1F4-40E4-A62C-95324F67492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it-IT"/>
            </a:p>
          </p:txBody>
        </p:sp>
      </p:grpSp>
      <p:grpSp>
        <p:nvGrpSpPr>
          <p:cNvPr id="38003" name="Group 37945">
            <a:extLst>
              <a:ext uri="{FF2B5EF4-FFF2-40B4-BE49-F238E27FC236}">
                <a16:creationId xmlns:a16="http://schemas.microsoft.com/office/drawing/2014/main" id="{40A75861-F6C5-44A9-B161-B03701CBDE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20412" y="-786"/>
            <a:ext cx="1767505" cy="6854040"/>
            <a:chOff x="6627813" y="194833"/>
            <a:chExt cx="1952625" cy="5678918"/>
          </a:xfrm>
          <a:solidFill>
            <a:schemeClr val="tx2">
              <a:lumMod val="75000"/>
              <a:alpha val="70000"/>
            </a:schemeClr>
          </a:solidFill>
        </p:grpSpPr>
        <p:sp>
          <p:nvSpPr>
            <p:cNvPr id="37947" name="Freeform 27">
              <a:extLst>
                <a:ext uri="{FF2B5EF4-FFF2-40B4-BE49-F238E27FC236}">
                  <a16:creationId xmlns:a16="http://schemas.microsoft.com/office/drawing/2014/main" id="{72EE642D-4F69-47C0-99BA-CE435035735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7948" name="Freeform 28">
              <a:extLst>
                <a:ext uri="{FF2B5EF4-FFF2-40B4-BE49-F238E27FC236}">
                  <a16:creationId xmlns:a16="http://schemas.microsoft.com/office/drawing/2014/main" id="{26178CE4-DA2D-46EA-AB8D-341C5AC563D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7949" name="Freeform 29">
              <a:extLst>
                <a:ext uri="{FF2B5EF4-FFF2-40B4-BE49-F238E27FC236}">
                  <a16:creationId xmlns:a16="http://schemas.microsoft.com/office/drawing/2014/main" id="{698E9F53-8381-4FA5-A510-846925D242C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7950" name="Freeform 30">
              <a:extLst>
                <a:ext uri="{FF2B5EF4-FFF2-40B4-BE49-F238E27FC236}">
                  <a16:creationId xmlns:a16="http://schemas.microsoft.com/office/drawing/2014/main" id="{B13CE284-F21E-411B-BB8E-9C03B853CE4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7951" name="Freeform 31">
              <a:extLst>
                <a:ext uri="{FF2B5EF4-FFF2-40B4-BE49-F238E27FC236}">
                  <a16:creationId xmlns:a16="http://schemas.microsoft.com/office/drawing/2014/main" id="{23DF4578-4703-437C-A797-2A2D0CEE5F4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7952" name="Freeform 32">
              <a:extLst>
                <a:ext uri="{FF2B5EF4-FFF2-40B4-BE49-F238E27FC236}">
                  <a16:creationId xmlns:a16="http://schemas.microsoft.com/office/drawing/2014/main" id="{F878F330-AF64-4F8F-88FD-A4A408D6D36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7953" name="Freeform 33">
              <a:extLst>
                <a:ext uri="{FF2B5EF4-FFF2-40B4-BE49-F238E27FC236}">
                  <a16:creationId xmlns:a16="http://schemas.microsoft.com/office/drawing/2014/main" id="{AC9B00BF-4FB7-42FA-BBBD-7DB54ED3F06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7954" name="Freeform 34">
              <a:extLst>
                <a:ext uri="{FF2B5EF4-FFF2-40B4-BE49-F238E27FC236}">
                  <a16:creationId xmlns:a16="http://schemas.microsoft.com/office/drawing/2014/main" id="{BD3D64CA-2AAD-4609-8DAA-3EAD4609A6B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7955" name="Freeform 35">
              <a:extLst>
                <a:ext uri="{FF2B5EF4-FFF2-40B4-BE49-F238E27FC236}">
                  <a16:creationId xmlns:a16="http://schemas.microsoft.com/office/drawing/2014/main" id="{C669E05A-8550-4E91-B29E-E1912228EC9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7956" name="Freeform 36">
              <a:extLst>
                <a:ext uri="{FF2B5EF4-FFF2-40B4-BE49-F238E27FC236}">
                  <a16:creationId xmlns:a16="http://schemas.microsoft.com/office/drawing/2014/main" id="{F8C1FD53-1E8F-46CA-BC2D-FCEC4DAE07F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7957" name="Freeform 37">
              <a:extLst>
                <a:ext uri="{FF2B5EF4-FFF2-40B4-BE49-F238E27FC236}">
                  <a16:creationId xmlns:a16="http://schemas.microsoft.com/office/drawing/2014/main" id="{CC97A31F-CFDE-4EA3-98F1-13FDD16702E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7958" name="Freeform 38">
              <a:extLst>
                <a:ext uri="{FF2B5EF4-FFF2-40B4-BE49-F238E27FC236}">
                  <a16:creationId xmlns:a16="http://schemas.microsoft.com/office/drawing/2014/main" id="{9E1540E7-E6C3-4907-B70A-B1756836559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it-IT"/>
            </a:p>
          </p:txBody>
        </p:sp>
      </p:grpSp>
      <p:sp>
        <p:nvSpPr>
          <p:cNvPr id="37960" name="Freeform 11">
            <a:extLst>
              <a:ext uri="{FF2B5EF4-FFF2-40B4-BE49-F238E27FC236}">
                <a16:creationId xmlns:a16="http://schemas.microsoft.com/office/drawing/2014/main" id="{1310EFE2-B91D-47E7-B117-C2A802800A7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 flipV="1">
            <a:off x="-119" y="3411452"/>
            <a:ext cx="823645" cy="514066"/>
          </a:xfrm>
          <a:custGeom>
            <a:avLst/>
            <a:gdLst>
              <a:gd name="connsiteX0" fmla="*/ 10000 w 10044"/>
              <a:gd name="connsiteY0" fmla="*/ 4701 h 9966"/>
              <a:gd name="connsiteX1" fmla="*/ 8559 w 10044"/>
              <a:gd name="connsiteY1" fmla="*/ 188 h 9966"/>
              <a:gd name="connsiteX2" fmla="*/ 8527 w 10044"/>
              <a:gd name="connsiteY2" fmla="*/ 94 h 9966"/>
              <a:gd name="connsiteX3" fmla="*/ 8438 w 10044"/>
              <a:gd name="connsiteY3" fmla="*/ 0 h 9966"/>
              <a:gd name="connsiteX4" fmla="*/ 7867 w 10044"/>
              <a:gd name="connsiteY4" fmla="*/ 0 h 9966"/>
              <a:gd name="connsiteX5" fmla="*/ 0 w 10044"/>
              <a:gd name="connsiteY5" fmla="*/ 70 h 9966"/>
              <a:gd name="connsiteX6" fmla="*/ 3132 w 10044"/>
              <a:gd name="connsiteY6" fmla="*/ 9763 h 9966"/>
              <a:gd name="connsiteX7" fmla="*/ 7867 w 10044"/>
              <a:gd name="connsiteY7" fmla="*/ 9966 h 9966"/>
              <a:gd name="connsiteX8" fmla="*/ 8438 w 10044"/>
              <a:gd name="connsiteY8" fmla="*/ 9966 h 9966"/>
              <a:gd name="connsiteX9" fmla="*/ 8527 w 10044"/>
              <a:gd name="connsiteY9" fmla="*/ 9872 h 9966"/>
              <a:gd name="connsiteX10" fmla="*/ 8559 w 10044"/>
              <a:gd name="connsiteY10" fmla="*/ 9778 h 9966"/>
              <a:gd name="connsiteX11" fmla="*/ 10000 w 10044"/>
              <a:gd name="connsiteY11" fmla="*/ 5265 h 9966"/>
              <a:gd name="connsiteX12" fmla="*/ 10000 w 10044"/>
              <a:gd name="connsiteY12" fmla="*/ 4701 h 9966"/>
              <a:gd name="connsiteX0" fmla="*/ 6839 w 6883"/>
              <a:gd name="connsiteY0" fmla="*/ 4885 h 10168"/>
              <a:gd name="connsiteX1" fmla="*/ 5405 w 6883"/>
              <a:gd name="connsiteY1" fmla="*/ 357 h 10168"/>
              <a:gd name="connsiteX2" fmla="*/ 5373 w 6883"/>
              <a:gd name="connsiteY2" fmla="*/ 262 h 10168"/>
              <a:gd name="connsiteX3" fmla="*/ 5284 w 6883"/>
              <a:gd name="connsiteY3" fmla="*/ 168 h 10168"/>
              <a:gd name="connsiteX4" fmla="*/ 4716 w 6883"/>
              <a:gd name="connsiteY4" fmla="*/ 168 h 10168"/>
              <a:gd name="connsiteX5" fmla="*/ 50 w 6883"/>
              <a:gd name="connsiteY5" fmla="*/ 0 h 10168"/>
              <a:gd name="connsiteX6" fmla="*/ 1 w 6883"/>
              <a:gd name="connsiteY6" fmla="*/ 9964 h 10168"/>
              <a:gd name="connsiteX7" fmla="*/ 4716 w 6883"/>
              <a:gd name="connsiteY7" fmla="*/ 10168 h 10168"/>
              <a:gd name="connsiteX8" fmla="*/ 5284 w 6883"/>
              <a:gd name="connsiteY8" fmla="*/ 10168 h 10168"/>
              <a:gd name="connsiteX9" fmla="*/ 5373 w 6883"/>
              <a:gd name="connsiteY9" fmla="*/ 10074 h 10168"/>
              <a:gd name="connsiteX10" fmla="*/ 5405 w 6883"/>
              <a:gd name="connsiteY10" fmla="*/ 9979 h 10168"/>
              <a:gd name="connsiteX11" fmla="*/ 6839 w 6883"/>
              <a:gd name="connsiteY11" fmla="*/ 5451 h 10168"/>
              <a:gd name="connsiteX12" fmla="*/ 6839 w 6883"/>
              <a:gd name="connsiteY12" fmla="*/ 4885 h 10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883" h="10168">
                <a:moveTo>
                  <a:pt x="6839" y="4885"/>
                </a:moveTo>
                <a:lnTo>
                  <a:pt x="5405" y="357"/>
                </a:lnTo>
                <a:cubicBezTo>
                  <a:pt x="5395" y="325"/>
                  <a:pt x="5383" y="294"/>
                  <a:pt x="5373" y="262"/>
                </a:cubicBezTo>
                <a:cubicBezTo>
                  <a:pt x="5344" y="168"/>
                  <a:pt x="5314" y="168"/>
                  <a:pt x="5284" y="168"/>
                </a:cubicBezTo>
                <a:lnTo>
                  <a:pt x="4716" y="168"/>
                </a:lnTo>
                <a:lnTo>
                  <a:pt x="50" y="0"/>
                </a:lnTo>
                <a:cubicBezTo>
                  <a:pt x="59" y="3322"/>
                  <a:pt x="-8" y="6643"/>
                  <a:pt x="1" y="9964"/>
                </a:cubicBezTo>
                <a:lnTo>
                  <a:pt x="4716" y="10168"/>
                </a:lnTo>
                <a:lnTo>
                  <a:pt x="5284" y="10168"/>
                </a:lnTo>
                <a:cubicBezTo>
                  <a:pt x="5314" y="10168"/>
                  <a:pt x="5344" y="10074"/>
                  <a:pt x="5373" y="10074"/>
                </a:cubicBezTo>
                <a:cubicBezTo>
                  <a:pt x="5373" y="9979"/>
                  <a:pt x="5405" y="9979"/>
                  <a:pt x="5405" y="9979"/>
                </a:cubicBezTo>
                <a:lnTo>
                  <a:pt x="6839" y="5451"/>
                </a:lnTo>
                <a:cubicBezTo>
                  <a:pt x="6898" y="5262"/>
                  <a:pt x="6898" y="5074"/>
                  <a:pt x="6839" y="488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it-IT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37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00"/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10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00"/>
                                        <p:tgtEl>
                                          <p:spTgt spid="378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0" grpId="0"/>
      <p:bldP spid="37891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0000"/>
                <a:satMod val="92000"/>
                <a:lumMod val="120000"/>
              </a:schemeClr>
            </a:gs>
            <a:gs pos="100000">
              <a:schemeClr val="bg2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Rectangle 72">
            <a:extLst>
              <a:ext uri="{FF2B5EF4-FFF2-40B4-BE49-F238E27FC236}">
                <a16:creationId xmlns:a16="http://schemas.microsoft.com/office/drawing/2014/main" id="{A3D9AEEE-1CCD-43C0-BA3E-16D60A6E23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304431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226" name="Rectangle 1">
            <a:extLst>
              <a:ext uri="{FF2B5EF4-FFF2-40B4-BE49-F238E27FC236}">
                <a16:creationId xmlns:a16="http://schemas.microsoft.com/office/drawing/2014/main" id="{04E744AB-1FA5-41D3-BB3E-C8DF64B6708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944919" y="3101093"/>
            <a:ext cx="1840539" cy="3029344"/>
          </a:xfrm>
        </p:spPr>
        <p:txBody>
          <a:bodyPr>
            <a:normAutofit/>
          </a:bodyPr>
          <a:lstStyle/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altLang="it-IT" sz="2800">
                <a:solidFill>
                  <a:schemeClr val="bg1"/>
                </a:solidFill>
              </a:rPr>
              <a:t>Il post-intervista</a:t>
            </a:r>
          </a:p>
        </p:txBody>
      </p:sp>
      <p:sp>
        <p:nvSpPr>
          <p:cNvPr id="75" name="Freeform 11">
            <a:extLst>
              <a:ext uri="{FF2B5EF4-FFF2-40B4-BE49-F238E27FC236}">
                <a16:creationId xmlns:a16="http://schemas.microsoft.com/office/drawing/2014/main" id="{60F880A6-33D3-4EEC-A780-B73559B9F24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 flipV="1">
            <a:off x="-119" y="3179901"/>
            <a:ext cx="823645" cy="514066"/>
          </a:xfrm>
          <a:custGeom>
            <a:avLst/>
            <a:gdLst>
              <a:gd name="connsiteX0" fmla="*/ 10000 w 10044"/>
              <a:gd name="connsiteY0" fmla="*/ 4701 h 9966"/>
              <a:gd name="connsiteX1" fmla="*/ 8559 w 10044"/>
              <a:gd name="connsiteY1" fmla="*/ 188 h 9966"/>
              <a:gd name="connsiteX2" fmla="*/ 8527 w 10044"/>
              <a:gd name="connsiteY2" fmla="*/ 94 h 9966"/>
              <a:gd name="connsiteX3" fmla="*/ 8438 w 10044"/>
              <a:gd name="connsiteY3" fmla="*/ 0 h 9966"/>
              <a:gd name="connsiteX4" fmla="*/ 7867 w 10044"/>
              <a:gd name="connsiteY4" fmla="*/ 0 h 9966"/>
              <a:gd name="connsiteX5" fmla="*/ 0 w 10044"/>
              <a:gd name="connsiteY5" fmla="*/ 70 h 9966"/>
              <a:gd name="connsiteX6" fmla="*/ 3132 w 10044"/>
              <a:gd name="connsiteY6" fmla="*/ 9763 h 9966"/>
              <a:gd name="connsiteX7" fmla="*/ 7867 w 10044"/>
              <a:gd name="connsiteY7" fmla="*/ 9966 h 9966"/>
              <a:gd name="connsiteX8" fmla="*/ 8438 w 10044"/>
              <a:gd name="connsiteY8" fmla="*/ 9966 h 9966"/>
              <a:gd name="connsiteX9" fmla="*/ 8527 w 10044"/>
              <a:gd name="connsiteY9" fmla="*/ 9872 h 9966"/>
              <a:gd name="connsiteX10" fmla="*/ 8559 w 10044"/>
              <a:gd name="connsiteY10" fmla="*/ 9778 h 9966"/>
              <a:gd name="connsiteX11" fmla="*/ 10000 w 10044"/>
              <a:gd name="connsiteY11" fmla="*/ 5265 h 9966"/>
              <a:gd name="connsiteX12" fmla="*/ 10000 w 10044"/>
              <a:gd name="connsiteY12" fmla="*/ 4701 h 9966"/>
              <a:gd name="connsiteX0" fmla="*/ 6839 w 6883"/>
              <a:gd name="connsiteY0" fmla="*/ 4885 h 10168"/>
              <a:gd name="connsiteX1" fmla="*/ 5405 w 6883"/>
              <a:gd name="connsiteY1" fmla="*/ 357 h 10168"/>
              <a:gd name="connsiteX2" fmla="*/ 5373 w 6883"/>
              <a:gd name="connsiteY2" fmla="*/ 262 h 10168"/>
              <a:gd name="connsiteX3" fmla="*/ 5284 w 6883"/>
              <a:gd name="connsiteY3" fmla="*/ 168 h 10168"/>
              <a:gd name="connsiteX4" fmla="*/ 4716 w 6883"/>
              <a:gd name="connsiteY4" fmla="*/ 168 h 10168"/>
              <a:gd name="connsiteX5" fmla="*/ 50 w 6883"/>
              <a:gd name="connsiteY5" fmla="*/ 0 h 10168"/>
              <a:gd name="connsiteX6" fmla="*/ 1 w 6883"/>
              <a:gd name="connsiteY6" fmla="*/ 9964 h 10168"/>
              <a:gd name="connsiteX7" fmla="*/ 4716 w 6883"/>
              <a:gd name="connsiteY7" fmla="*/ 10168 h 10168"/>
              <a:gd name="connsiteX8" fmla="*/ 5284 w 6883"/>
              <a:gd name="connsiteY8" fmla="*/ 10168 h 10168"/>
              <a:gd name="connsiteX9" fmla="*/ 5373 w 6883"/>
              <a:gd name="connsiteY9" fmla="*/ 10074 h 10168"/>
              <a:gd name="connsiteX10" fmla="*/ 5405 w 6883"/>
              <a:gd name="connsiteY10" fmla="*/ 9979 h 10168"/>
              <a:gd name="connsiteX11" fmla="*/ 6839 w 6883"/>
              <a:gd name="connsiteY11" fmla="*/ 5451 h 10168"/>
              <a:gd name="connsiteX12" fmla="*/ 6839 w 6883"/>
              <a:gd name="connsiteY12" fmla="*/ 4885 h 10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883" h="10168">
                <a:moveTo>
                  <a:pt x="6839" y="4885"/>
                </a:moveTo>
                <a:lnTo>
                  <a:pt x="5405" y="357"/>
                </a:lnTo>
                <a:cubicBezTo>
                  <a:pt x="5395" y="325"/>
                  <a:pt x="5383" y="294"/>
                  <a:pt x="5373" y="262"/>
                </a:cubicBezTo>
                <a:cubicBezTo>
                  <a:pt x="5344" y="168"/>
                  <a:pt x="5314" y="168"/>
                  <a:pt x="5284" y="168"/>
                </a:cubicBezTo>
                <a:lnTo>
                  <a:pt x="4716" y="168"/>
                </a:lnTo>
                <a:lnTo>
                  <a:pt x="50" y="0"/>
                </a:lnTo>
                <a:cubicBezTo>
                  <a:pt x="59" y="3322"/>
                  <a:pt x="-8" y="6643"/>
                  <a:pt x="1" y="9964"/>
                </a:cubicBezTo>
                <a:lnTo>
                  <a:pt x="4716" y="10168"/>
                </a:lnTo>
                <a:lnTo>
                  <a:pt x="5284" y="10168"/>
                </a:lnTo>
                <a:cubicBezTo>
                  <a:pt x="5314" y="10168"/>
                  <a:pt x="5344" y="10074"/>
                  <a:pt x="5373" y="10074"/>
                </a:cubicBezTo>
                <a:cubicBezTo>
                  <a:pt x="5373" y="9979"/>
                  <a:pt x="5405" y="9979"/>
                  <a:pt x="5405" y="9979"/>
                </a:cubicBezTo>
                <a:lnTo>
                  <a:pt x="6839" y="5451"/>
                </a:lnTo>
                <a:cubicBezTo>
                  <a:pt x="6898" y="5262"/>
                  <a:pt x="6898" y="5074"/>
                  <a:pt x="6839" y="488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it-IT"/>
          </a:p>
        </p:txBody>
      </p:sp>
      <p:sp useBgFill="1">
        <p:nvSpPr>
          <p:cNvPr id="77" name="Rectangle 76">
            <a:extLst>
              <a:ext uri="{FF2B5EF4-FFF2-40B4-BE49-F238E27FC236}">
                <a16:creationId xmlns:a16="http://schemas.microsoft.com/office/drawing/2014/main" id="{2C6246ED-0535-4496-A8F6-1E80CC4EB85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596802" y="0"/>
            <a:ext cx="5547198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2229" name="Rectangle 2">
            <a:extLst>
              <a:ext uri="{FF2B5EF4-FFF2-40B4-BE49-F238E27FC236}">
                <a16:creationId xmlns:a16="http://schemas.microsoft.com/office/drawing/2014/main" id="{2F14DA35-8CD3-47C1-8841-CAD3B22E53F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48332340"/>
              </p:ext>
            </p:extLst>
          </p:nvPr>
        </p:nvGraphicFramePr>
        <p:xfrm>
          <a:off x="3534858" y="641551"/>
          <a:ext cx="5124159" cy="526477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45971DE7-D3BB-4641-95EF-0483D902CA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Fase 1</a:t>
            </a:r>
          </a:p>
        </p:txBody>
      </p:sp>
      <p:pic>
        <p:nvPicPr>
          <p:cNvPr id="5" name="Segnaposto contenuto 4" descr="Immagine che contiene testo&#10;&#10;Descrizione generata automaticamente">
            <a:extLst>
              <a:ext uri="{FF2B5EF4-FFF2-40B4-BE49-F238E27FC236}">
                <a16:creationId xmlns:a16="http://schemas.microsoft.com/office/drawing/2014/main" id="{B45710C4-5D01-40FC-BCB5-F66758391F9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8452" y="2133600"/>
            <a:ext cx="6540595" cy="3778250"/>
          </a:xfrm>
        </p:spPr>
      </p:pic>
    </p:spTree>
    <p:extLst>
      <p:ext uri="{BB962C8B-B14F-4D97-AF65-F5344CB8AC3E}">
        <p14:creationId xmlns:p14="http://schemas.microsoft.com/office/powerpoint/2010/main" val="196144973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41B77DA4-614E-44ED-9029-CFC8686B5C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Fase 2</a:t>
            </a:r>
          </a:p>
        </p:txBody>
      </p:sp>
      <p:pic>
        <p:nvPicPr>
          <p:cNvPr id="5" name="Segnaposto contenuto 4" descr="Immagine che contiene testo&#10;&#10;Descrizione generata automaticamente">
            <a:extLst>
              <a:ext uri="{FF2B5EF4-FFF2-40B4-BE49-F238E27FC236}">
                <a16:creationId xmlns:a16="http://schemas.microsoft.com/office/drawing/2014/main" id="{14ABA1BA-1D05-49A5-851D-AC87B42BA9D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1340768"/>
            <a:ext cx="6048672" cy="5482016"/>
          </a:xfrm>
        </p:spPr>
      </p:pic>
    </p:spTree>
    <p:extLst>
      <p:ext uri="{BB962C8B-B14F-4D97-AF65-F5344CB8AC3E}">
        <p14:creationId xmlns:p14="http://schemas.microsoft.com/office/powerpoint/2010/main" val="70251255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55A2F050-561C-47A0-970E-B9C7052262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Fase 3</a:t>
            </a:r>
          </a:p>
        </p:txBody>
      </p:sp>
      <p:pic>
        <p:nvPicPr>
          <p:cNvPr id="5" name="Segnaposto contenuto 4" descr="Immagine che contiene testo, quotidiano, screenshot&#10;&#10;Descrizione generata automaticamente">
            <a:extLst>
              <a:ext uri="{FF2B5EF4-FFF2-40B4-BE49-F238E27FC236}">
                <a16:creationId xmlns:a16="http://schemas.microsoft.com/office/drawing/2014/main" id="{99AD287D-3071-438A-8AAC-7221C1A8472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52" y="1279879"/>
            <a:ext cx="5904656" cy="5586607"/>
          </a:xfrm>
        </p:spPr>
      </p:pic>
    </p:spTree>
    <p:extLst>
      <p:ext uri="{BB962C8B-B14F-4D97-AF65-F5344CB8AC3E}">
        <p14:creationId xmlns:p14="http://schemas.microsoft.com/office/powerpoint/2010/main" val="30851298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0000"/>
                <a:satMod val="92000"/>
                <a:lumMod val="120000"/>
              </a:schemeClr>
            </a:gs>
            <a:gs pos="100000">
              <a:schemeClr val="bg2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9946" name="Rectangle 39945">
            <a:extLst>
              <a:ext uri="{FF2B5EF4-FFF2-40B4-BE49-F238E27FC236}">
                <a16:creationId xmlns:a16="http://schemas.microsoft.com/office/drawing/2014/main" id="{F7E42047-F7E7-4687-BBE0-D4BDC8E77B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5715" y="-1"/>
            <a:ext cx="9155430" cy="68580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grpSp>
        <p:nvGrpSpPr>
          <p:cNvPr id="39948" name="Group 39947">
            <a:extLst>
              <a:ext uri="{FF2B5EF4-FFF2-40B4-BE49-F238E27FC236}">
                <a16:creationId xmlns:a16="http://schemas.microsoft.com/office/drawing/2014/main" id="{8D6F839A-C8D9-4FBC-8EFD-9E56D12F4C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2180072" y="228600"/>
            <a:ext cx="2138628" cy="6638625"/>
            <a:chOff x="2487613" y="285750"/>
            <a:chExt cx="2428875" cy="5654676"/>
          </a:xfrm>
        </p:grpSpPr>
        <p:sp>
          <p:nvSpPr>
            <p:cNvPr id="39949" name="Freeform 11">
              <a:extLst>
                <a:ext uri="{FF2B5EF4-FFF2-40B4-BE49-F238E27FC236}">
                  <a16:creationId xmlns:a16="http://schemas.microsoft.com/office/drawing/2014/main" id="{D1F0D09B-BA85-41B1-A8DE-73728B72E59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9950" name="Freeform 12">
              <a:extLst>
                <a:ext uri="{FF2B5EF4-FFF2-40B4-BE49-F238E27FC236}">
                  <a16:creationId xmlns:a16="http://schemas.microsoft.com/office/drawing/2014/main" id="{FB2D0F0C-3A27-4FC3-A6A3-D2095D9B243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9951" name="Freeform 13">
              <a:extLst>
                <a:ext uri="{FF2B5EF4-FFF2-40B4-BE49-F238E27FC236}">
                  <a16:creationId xmlns:a16="http://schemas.microsoft.com/office/drawing/2014/main" id="{FA1C69EF-E6E6-4BDD-B62F-637FC9F3C33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9952" name="Freeform 14">
              <a:extLst>
                <a:ext uri="{FF2B5EF4-FFF2-40B4-BE49-F238E27FC236}">
                  <a16:creationId xmlns:a16="http://schemas.microsoft.com/office/drawing/2014/main" id="{75B4F36E-07F6-4E6F-A9D9-A7F6D9585A6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9953" name="Freeform 15">
              <a:extLst>
                <a:ext uri="{FF2B5EF4-FFF2-40B4-BE49-F238E27FC236}">
                  <a16:creationId xmlns:a16="http://schemas.microsoft.com/office/drawing/2014/main" id="{7D9136C7-12F1-4F21-A438-ED7668DDFA5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9954" name="Freeform 16">
              <a:extLst>
                <a:ext uri="{FF2B5EF4-FFF2-40B4-BE49-F238E27FC236}">
                  <a16:creationId xmlns:a16="http://schemas.microsoft.com/office/drawing/2014/main" id="{C718EF12-B769-45D9-9B6E-7AEAA3108A2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9955" name="Freeform 17">
              <a:extLst>
                <a:ext uri="{FF2B5EF4-FFF2-40B4-BE49-F238E27FC236}">
                  <a16:creationId xmlns:a16="http://schemas.microsoft.com/office/drawing/2014/main" id="{534EAD53-3968-459E-B27C-09126A0FE31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9956" name="Freeform 18">
              <a:extLst>
                <a:ext uri="{FF2B5EF4-FFF2-40B4-BE49-F238E27FC236}">
                  <a16:creationId xmlns:a16="http://schemas.microsoft.com/office/drawing/2014/main" id="{67658BFE-59E2-4A2D-9E8A-18F81C350BB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9957" name="Freeform 19">
              <a:extLst>
                <a:ext uri="{FF2B5EF4-FFF2-40B4-BE49-F238E27FC236}">
                  <a16:creationId xmlns:a16="http://schemas.microsoft.com/office/drawing/2014/main" id="{3FEC8A9E-385D-4407-9671-E3023802296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9958" name="Freeform 20">
              <a:extLst>
                <a:ext uri="{FF2B5EF4-FFF2-40B4-BE49-F238E27FC236}">
                  <a16:creationId xmlns:a16="http://schemas.microsoft.com/office/drawing/2014/main" id="{EFC82234-632C-4B76-A8FF-2C9C0DCA682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9959" name="Freeform 21">
              <a:extLst>
                <a:ext uri="{FF2B5EF4-FFF2-40B4-BE49-F238E27FC236}">
                  <a16:creationId xmlns:a16="http://schemas.microsoft.com/office/drawing/2014/main" id="{662A4DB3-C195-4230-953D-307E4100FEB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9960" name="Freeform 22">
              <a:extLst>
                <a:ext uri="{FF2B5EF4-FFF2-40B4-BE49-F238E27FC236}">
                  <a16:creationId xmlns:a16="http://schemas.microsoft.com/office/drawing/2014/main" id="{94D310CF-9541-4CD7-855B-E2E1EF34376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  <p:txBody>
            <a:bodyPr/>
            <a:lstStyle/>
            <a:p>
              <a:endParaRPr lang="it-IT"/>
            </a:p>
          </p:txBody>
        </p:sp>
      </p:grpSp>
      <p:grpSp>
        <p:nvGrpSpPr>
          <p:cNvPr id="39962" name="Group 39961">
            <a:extLst>
              <a:ext uri="{FF2B5EF4-FFF2-40B4-BE49-F238E27FC236}">
                <a16:creationId xmlns:a16="http://schemas.microsoft.com/office/drawing/2014/main" id="{70EDA856-A216-4EEC-9AB6-A59FFC70361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2060794" y="-786"/>
            <a:ext cx="1767505" cy="6854040"/>
            <a:chOff x="6627813" y="194833"/>
            <a:chExt cx="1952625" cy="5678918"/>
          </a:xfrm>
        </p:grpSpPr>
        <p:sp>
          <p:nvSpPr>
            <p:cNvPr id="39963" name="Freeform 27">
              <a:extLst>
                <a:ext uri="{FF2B5EF4-FFF2-40B4-BE49-F238E27FC236}">
                  <a16:creationId xmlns:a16="http://schemas.microsoft.com/office/drawing/2014/main" id="{36F815B8-AFA8-45E9-A3D1-977F2D1921F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9964" name="Freeform 28">
              <a:extLst>
                <a:ext uri="{FF2B5EF4-FFF2-40B4-BE49-F238E27FC236}">
                  <a16:creationId xmlns:a16="http://schemas.microsoft.com/office/drawing/2014/main" id="{5D8FF653-8B3F-4B96-904D-1A4482EAEE4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9965" name="Freeform 29">
              <a:extLst>
                <a:ext uri="{FF2B5EF4-FFF2-40B4-BE49-F238E27FC236}">
                  <a16:creationId xmlns:a16="http://schemas.microsoft.com/office/drawing/2014/main" id="{4DD2E775-AB45-4AF1-B5B7-54948CFB987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9966" name="Freeform 30">
              <a:extLst>
                <a:ext uri="{FF2B5EF4-FFF2-40B4-BE49-F238E27FC236}">
                  <a16:creationId xmlns:a16="http://schemas.microsoft.com/office/drawing/2014/main" id="{7BDE7E7B-E3AA-4A24-8F9D-CE77C96CA24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9967" name="Freeform 31">
              <a:extLst>
                <a:ext uri="{FF2B5EF4-FFF2-40B4-BE49-F238E27FC236}">
                  <a16:creationId xmlns:a16="http://schemas.microsoft.com/office/drawing/2014/main" id="{D129CAA9-35E5-48CE-88AE-9806695CB85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9968" name="Freeform 32">
              <a:extLst>
                <a:ext uri="{FF2B5EF4-FFF2-40B4-BE49-F238E27FC236}">
                  <a16:creationId xmlns:a16="http://schemas.microsoft.com/office/drawing/2014/main" id="{A73989FF-4EFF-4181-81A4-72EF2E67DB6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9969" name="Freeform 33">
              <a:extLst>
                <a:ext uri="{FF2B5EF4-FFF2-40B4-BE49-F238E27FC236}">
                  <a16:creationId xmlns:a16="http://schemas.microsoft.com/office/drawing/2014/main" id="{8C2C17BD-8FA0-4F42-B2CD-5E5A9F54298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9970" name="Freeform 34">
              <a:extLst>
                <a:ext uri="{FF2B5EF4-FFF2-40B4-BE49-F238E27FC236}">
                  <a16:creationId xmlns:a16="http://schemas.microsoft.com/office/drawing/2014/main" id="{EEE99CF3-AD71-46FB-8E7D-67825F7816E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9971" name="Freeform 35">
              <a:extLst>
                <a:ext uri="{FF2B5EF4-FFF2-40B4-BE49-F238E27FC236}">
                  <a16:creationId xmlns:a16="http://schemas.microsoft.com/office/drawing/2014/main" id="{D0F9D5ED-7591-4E88-9FDA-4C1DC47E9D4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9972" name="Freeform 36">
              <a:extLst>
                <a:ext uri="{FF2B5EF4-FFF2-40B4-BE49-F238E27FC236}">
                  <a16:creationId xmlns:a16="http://schemas.microsoft.com/office/drawing/2014/main" id="{88FA7C13-D80D-4514-B9DB-87AE076ACED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9973" name="Freeform 37">
              <a:extLst>
                <a:ext uri="{FF2B5EF4-FFF2-40B4-BE49-F238E27FC236}">
                  <a16:creationId xmlns:a16="http://schemas.microsoft.com/office/drawing/2014/main" id="{202C78DF-D842-450B-A87D-E035719E4EB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9974" name="Freeform 38">
              <a:extLst>
                <a:ext uri="{FF2B5EF4-FFF2-40B4-BE49-F238E27FC236}">
                  <a16:creationId xmlns:a16="http://schemas.microsoft.com/office/drawing/2014/main" id="{A4789F83-2423-47F8-8958-48E477BAE0C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endParaRPr lang="it-IT"/>
            </a:p>
          </p:txBody>
        </p:sp>
      </p:grpSp>
      <p:sp>
        <p:nvSpPr>
          <p:cNvPr id="39938" name="Rectangle 1">
            <a:extLst>
              <a:ext uri="{FF2B5EF4-FFF2-40B4-BE49-F238E27FC236}">
                <a16:creationId xmlns:a16="http://schemas.microsoft.com/office/drawing/2014/main" id="{F12D058B-B799-4A3A-A706-5C9ACD83FC1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494640" y="624110"/>
            <a:ext cx="5133819" cy="1280890"/>
          </a:xfrm>
        </p:spPr>
        <p:txBody>
          <a:bodyPr>
            <a:normAutofit/>
          </a:bodyPr>
          <a:lstStyle/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altLang="it-IT"/>
              <a:t>Perché un’intervista?</a:t>
            </a:r>
          </a:p>
        </p:txBody>
      </p:sp>
      <p:sp>
        <p:nvSpPr>
          <p:cNvPr id="39976" name="Rectangle 39975">
            <a:extLst>
              <a:ext uri="{FF2B5EF4-FFF2-40B4-BE49-F238E27FC236}">
                <a16:creationId xmlns:a16="http://schemas.microsoft.com/office/drawing/2014/main" id="{2C509E7A-337A-4664-BEC2-03F9BCA0A4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037240" y="0"/>
            <a:ext cx="13716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it-IT"/>
          </a:p>
        </p:txBody>
      </p:sp>
      <p:sp>
        <p:nvSpPr>
          <p:cNvPr id="39978" name="Freeform 11">
            <a:extLst>
              <a:ext uri="{FF2B5EF4-FFF2-40B4-BE49-F238E27FC236}">
                <a16:creationId xmlns:a16="http://schemas.microsoft.com/office/drawing/2014/main" id="{D9AB99AB-E300-4B19-97C3-9A12EA3C7BD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 flipV="1">
            <a:off x="2037240" y="714375"/>
            <a:ext cx="1191395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it-IT"/>
          </a:p>
        </p:txBody>
      </p:sp>
      <p:graphicFrame>
        <p:nvGraphicFramePr>
          <p:cNvPr id="39941" name="Rectangle 2">
            <a:extLst>
              <a:ext uri="{FF2B5EF4-FFF2-40B4-BE49-F238E27FC236}">
                <a16:creationId xmlns:a16="http://schemas.microsoft.com/office/drawing/2014/main" id="{8685A18C-E727-4970-9E63-01814CECCBD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91214764"/>
              </p:ext>
            </p:extLst>
          </p:nvPr>
        </p:nvGraphicFramePr>
        <p:xfrm>
          <a:off x="3492500" y="2133600"/>
          <a:ext cx="5135958" cy="37776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0000"/>
                <a:satMod val="92000"/>
                <a:lumMod val="120000"/>
              </a:schemeClr>
            </a:gs>
            <a:gs pos="100000">
              <a:schemeClr val="bg2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2028" name="Rectangle 41993">
            <a:extLst>
              <a:ext uri="{FF2B5EF4-FFF2-40B4-BE49-F238E27FC236}">
                <a16:creationId xmlns:a16="http://schemas.microsoft.com/office/drawing/2014/main" id="{39EE869B-085D-43B3-AED8-9B06556124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5715" y="-1"/>
            <a:ext cx="9155430" cy="68580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42029" name="Rectangle 41995">
            <a:extLst>
              <a:ext uri="{FF2B5EF4-FFF2-40B4-BE49-F238E27FC236}">
                <a16:creationId xmlns:a16="http://schemas.microsoft.com/office/drawing/2014/main" id="{C54E744A-A072-47AF-981A-37186176C2C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0" y="0"/>
            <a:ext cx="6172199" cy="6858000"/>
          </a:xfrm>
          <a:prstGeom prst="rect">
            <a:avLst/>
          </a:prstGeom>
          <a:solidFill>
            <a:schemeClr val="tx2">
              <a:lumMod val="10000"/>
              <a:alpha val="9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it-IT"/>
          </a:p>
        </p:txBody>
      </p:sp>
      <p:sp>
        <p:nvSpPr>
          <p:cNvPr id="42030" name="Freeform 5">
            <a:extLst>
              <a:ext uri="{FF2B5EF4-FFF2-40B4-BE49-F238E27FC236}">
                <a16:creationId xmlns:a16="http://schemas.microsoft.com/office/drawing/2014/main" id="{F0254341-1068-4FB7-8AEF-220C6EB4101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grayWhite">
          <a:xfrm>
            <a:off x="0" y="659027"/>
            <a:ext cx="6782018" cy="1035152"/>
          </a:xfrm>
          <a:custGeom>
            <a:avLst/>
            <a:gdLst>
              <a:gd name="T0" fmla="*/ 1900 w 1902"/>
              <a:gd name="T1" fmla="*/ 77 h 163"/>
              <a:gd name="T2" fmla="*/ 1826 w 1902"/>
              <a:gd name="T3" fmla="*/ 3 h 163"/>
              <a:gd name="T4" fmla="*/ 1825 w 1902"/>
              <a:gd name="T5" fmla="*/ 2 h 163"/>
              <a:gd name="T6" fmla="*/ 1819 w 1902"/>
              <a:gd name="T7" fmla="*/ 0 h 163"/>
              <a:gd name="T8" fmla="*/ 1363 w 1902"/>
              <a:gd name="T9" fmla="*/ 0 h 163"/>
              <a:gd name="T10" fmla="*/ 1348 w 1902"/>
              <a:gd name="T11" fmla="*/ 0 h 163"/>
              <a:gd name="T12" fmla="*/ 1225 w 1902"/>
              <a:gd name="T13" fmla="*/ 0 h 163"/>
              <a:gd name="T14" fmla="*/ 1033 w 1902"/>
              <a:gd name="T15" fmla="*/ 0 h 163"/>
              <a:gd name="T16" fmla="*/ 892 w 1902"/>
              <a:gd name="T17" fmla="*/ 0 h 163"/>
              <a:gd name="T18" fmla="*/ 786 w 1902"/>
              <a:gd name="T19" fmla="*/ 0 h 163"/>
              <a:gd name="T20" fmla="*/ 577 w 1902"/>
              <a:gd name="T21" fmla="*/ 0 h 163"/>
              <a:gd name="T22" fmla="*/ 562 w 1902"/>
              <a:gd name="T23" fmla="*/ 0 h 163"/>
              <a:gd name="T24" fmla="*/ 439 w 1902"/>
              <a:gd name="T25" fmla="*/ 0 h 163"/>
              <a:gd name="T26" fmla="*/ 106 w 1902"/>
              <a:gd name="T27" fmla="*/ 0 h 163"/>
              <a:gd name="T28" fmla="*/ 0 w 1902"/>
              <a:gd name="T29" fmla="*/ 0 h 163"/>
              <a:gd name="T30" fmla="*/ 0 w 1902"/>
              <a:gd name="T31" fmla="*/ 163 h 163"/>
              <a:gd name="T32" fmla="*/ 106 w 1902"/>
              <a:gd name="T33" fmla="*/ 163 h 163"/>
              <a:gd name="T34" fmla="*/ 439 w 1902"/>
              <a:gd name="T35" fmla="*/ 163 h 163"/>
              <a:gd name="T36" fmla="*/ 562 w 1902"/>
              <a:gd name="T37" fmla="*/ 163 h 163"/>
              <a:gd name="T38" fmla="*/ 577 w 1902"/>
              <a:gd name="T39" fmla="*/ 163 h 163"/>
              <a:gd name="T40" fmla="*/ 786 w 1902"/>
              <a:gd name="T41" fmla="*/ 163 h 163"/>
              <a:gd name="T42" fmla="*/ 892 w 1902"/>
              <a:gd name="T43" fmla="*/ 163 h 163"/>
              <a:gd name="T44" fmla="*/ 1033 w 1902"/>
              <a:gd name="T45" fmla="*/ 163 h 163"/>
              <a:gd name="T46" fmla="*/ 1225 w 1902"/>
              <a:gd name="T47" fmla="*/ 163 h 163"/>
              <a:gd name="T48" fmla="*/ 1348 w 1902"/>
              <a:gd name="T49" fmla="*/ 163 h 163"/>
              <a:gd name="T50" fmla="*/ 1363 w 1902"/>
              <a:gd name="T51" fmla="*/ 163 h 163"/>
              <a:gd name="T52" fmla="*/ 1819 w 1902"/>
              <a:gd name="T53" fmla="*/ 163 h 163"/>
              <a:gd name="T54" fmla="*/ 1825 w 1902"/>
              <a:gd name="T55" fmla="*/ 161 h 163"/>
              <a:gd name="T56" fmla="*/ 1826 w 1902"/>
              <a:gd name="T57" fmla="*/ 160 h 163"/>
              <a:gd name="T58" fmla="*/ 1900 w 1902"/>
              <a:gd name="T59" fmla="*/ 86 h 163"/>
              <a:gd name="T60" fmla="*/ 1900 w 1902"/>
              <a:gd name="T61" fmla="*/ 77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902" h="163">
                <a:moveTo>
                  <a:pt x="1900" y="77"/>
                </a:moveTo>
                <a:cubicBezTo>
                  <a:pt x="1826" y="3"/>
                  <a:pt x="1826" y="3"/>
                  <a:pt x="1826" y="3"/>
                </a:cubicBezTo>
                <a:cubicBezTo>
                  <a:pt x="1825" y="2"/>
                  <a:pt x="1825" y="2"/>
                  <a:pt x="1825" y="2"/>
                </a:cubicBezTo>
                <a:cubicBezTo>
                  <a:pt x="1823" y="1"/>
                  <a:pt x="1821" y="0"/>
                  <a:pt x="1819" y="0"/>
                </a:cubicBezTo>
                <a:cubicBezTo>
                  <a:pt x="1363" y="0"/>
                  <a:pt x="1363" y="0"/>
                  <a:pt x="1363" y="0"/>
                </a:cubicBezTo>
                <a:cubicBezTo>
                  <a:pt x="1348" y="0"/>
                  <a:pt x="1348" y="0"/>
                  <a:pt x="1348" y="0"/>
                </a:cubicBezTo>
                <a:cubicBezTo>
                  <a:pt x="1225" y="0"/>
                  <a:pt x="1225" y="0"/>
                  <a:pt x="1225" y="0"/>
                </a:cubicBezTo>
                <a:cubicBezTo>
                  <a:pt x="1033" y="0"/>
                  <a:pt x="1033" y="0"/>
                  <a:pt x="1033" y="0"/>
                </a:cubicBezTo>
                <a:cubicBezTo>
                  <a:pt x="892" y="0"/>
                  <a:pt x="892" y="0"/>
                  <a:pt x="892" y="0"/>
                </a:cubicBezTo>
                <a:cubicBezTo>
                  <a:pt x="786" y="0"/>
                  <a:pt x="786" y="0"/>
                  <a:pt x="786" y="0"/>
                </a:cubicBezTo>
                <a:cubicBezTo>
                  <a:pt x="577" y="0"/>
                  <a:pt x="577" y="0"/>
                  <a:pt x="577" y="0"/>
                </a:cubicBezTo>
                <a:cubicBezTo>
                  <a:pt x="562" y="0"/>
                  <a:pt x="562" y="0"/>
                  <a:pt x="562" y="0"/>
                </a:cubicBezTo>
                <a:cubicBezTo>
                  <a:pt x="439" y="0"/>
                  <a:pt x="439" y="0"/>
                  <a:pt x="439" y="0"/>
                </a:cubicBezTo>
                <a:cubicBezTo>
                  <a:pt x="106" y="0"/>
                  <a:pt x="106" y="0"/>
                  <a:pt x="106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3"/>
                  <a:pt x="0" y="163"/>
                  <a:pt x="0" y="163"/>
                </a:cubicBezTo>
                <a:cubicBezTo>
                  <a:pt x="106" y="163"/>
                  <a:pt x="106" y="163"/>
                  <a:pt x="106" y="163"/>
                </a:cubicBezTo>
                <a:cubicBezTo>
                  <a:pt x="439" y="163"/>
                  <a:pt x="439" y="163"/>
                  <a:pt x="439" y="163"/>
                </a:cubicBezTo>
                <a:cubicBezTo>
                  <a:pt x="562" y="163"/>
                  <a:pt x="562" y="163"/>
                  <a:pt x="562" y="163"/>
                </a:cubicBezTo>
                <a:cubicBezTo>
                  <a:pt x="577" y="163"/>
                  <a:pt x="577" y="163"/>
                  <a:pt x="577" y="163"/>
                </a:cubicBezTo>
                <a:cubicBezTo>
                  <a:pt x="786" y="163"/>
                  <a:pt x="786" y="163"/>
                  <a:pt x="786" y="163"/>
                </a:cubicBezTo>
                <a:cubicBezTo>
                  <a:pt x="892" y="163"/>
                  <a:pt x="892" y="163"/>
                  <a:pt x="892" y="163"/>
                </a:cubicBezTo>
                <a:cubicBezTo>
                  <a:pt x="1033" y="163"/>
                  <a:pt x="1033" y="163"/>
                  <a:pt x="1033" y="163"/>
                </a:cubicBezTo>
                <a:cubicBezTo>
                  <a:pt x="1225" y="163"/>
                  <a:pt x="1225" y="163"/>
                  <a:pt x="1225" y="163"/>
                </a:cubicBezTo>
                <a:cubicBezTo>
                  <a:pt x="1348" y="163"/>
                  <a:pt x="1348" y="163"/>
                  <a:pt x="1348" y="163"/>
                </a:cubicBezTo>
                <a:cubicBezTo>
                  <a:pt x="1363" y="163"/>
                  <a:pt x="1363" y="163"/>
                  <a:pt x="1363" y="163"/>
                </a:cubicBezTo>
                <a:cubicBezTo>
                  <a:pt x="1819" y="163"/>
                  <a:pt x="1819" y="163"/>
                  <a:pt x="1819" y="163"/>
                </a:cubicBezTo>
                <a:cubicBezTo>
                  <a:pt x="1821" y="163"/>
                  <a:pt x="1823" y="162"/>
                  <a:pt x="1825" y="161"/>
                </a:cubicBezTo>
                <a:cubicBezTo>
                  <a:pt x="1825" y="160"/>
                  <a:pt x="1825" y="160"/>
                  <a:pt x="1826" y="160"/>
                </a:cubicBezTo>
                <a:cubicBezTo>
                  <a:pt x="1900" y="86"/>
                  <a:pt x="1900" y="86"/>
                  <a:pt x="1900" y="86"/>
                </a:cubicBezTo>
                <a:cubicBezTo>
                  <a:pt x="1902" y="83"/>
                  <a:pt x="1902" y="79"/>
                  <a:pt x="1900" y="7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1986" name="Rectangle 1">
            <a:extLst>
              <a:ext uri="{FF2B5EF4-FFF2-40B4-BE49-F238E27FC236}">
                <a16:creationId xmlns:a16="http://schemas.microsoft.com/office/drawing/2014/main" id="{C54DEC5E-6EC7-485A-B751-3F7235F125F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06400" y="787400"/>
            <a:ext cx="5359399" cy="778933"/>
          </a:xfrm>
        </p:spPr>
        <p:txBody>
          <a:bodyPr anchor="ctr">
            <a:normAutofit/>
          </a:bodyPr>
          <a:lstStyle/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altLang="it-IT" sz="2800">
                <a:solidFill>
                  <a:srgbClr val="FEFFFF"/>
                </a:solidFill>
              </a:rPr>
              <a:t>L’agenda del giornalista</a:t>
            </a:r>
          </a:p>
        </p:txBody>
      </p:sp>
      <p:graphicFrame>
        <p:nvGraphicFramePr>
          <p:cNvPr id="41989" name="Rectangle 2">
            <a:extLst>
              <a:ext uri="{FF2B5EF4-FFF2-40B4-BE49-F238E27FC236}">
                <a16:creationId xmlns:a16="http://schemas.microsoft.com/office/drawing/2014/main" id="{9F70AE29-D048-4A51-8445-63A67BC18572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76738763"/>
              </p:ext>
            </p:extLst>
          </p:nvPr>
        </p:nvGraphicFramePr>
        <p:xfrm>
          <a:off x="406399" y="2032000"/>
          <a:ext cx="5359400" cy="38792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0000"/>
                <a:satMod val="92000"/>
                <a:lumMod val="120000"/>
              </a:schemeClr>
            </a:gs>
            <a:gs pos="100000">
              <a:schemeClr val="bg2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3" name="Rectangle 72">
            <a:extLst>
              <a:ext uri="{FF2B5EF4-FFF2-40B4-BE49-F238E27FC236}">
                <a16:creationId xmlns:a16="http://schemas.microsoft.com/office/drawing/2014/main" id="{175CD74B-9CE8-4F20-A3E4-A22A7F03604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4034" name="Rectangle 1">
            <a:extLst>
              <a:ext uri="{FF2B5EF4-FFF2-40B4-BE49-F238E27FC236}">
                <a16:creationId xmlns:a16="http://schemas.microsoft.com/office/drawing/2014/main" id="{3E5D93AE-0E7D-4658-BE39-91ED7FE1419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346172" y="624110"/>
            <a:ext cx="7284749" cy="1280890"/>
          </a:xfrm>
        </p:spPr>
        <p:txBody>
          <a:bodyPr>
            <a:normAutofit/>
          </a:bodyPr>
          <a:lstStyle/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altLang="it-IT"/>
              <a:t>Il protagonista</a:t>
            </a:r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99C44665-BECF-4482-A00C-E4BE2A87DC7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3716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it-IT"/>
          </a:p>
        </p:txBody>
      </p:sp>
      <p:sp>
        <p:nvSpPr>
          <p:cNvPr id="77" name="Freeform 11">
            <a:extLst>
              <a:ext uri="{FF2B5EF4-FFF2-40B4-BE49-F238E27FC236}">
                <a16:creationId xmlns:a16="http://schemas.microsoft.com/office/drawing/2014/main" id="{20398C1D-D011-4BA8-AC81-E829677B87F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 flipV="1">
            <a:off x="-3141" y="714375"/>
            <a:ext cx="1191394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it-IT"/>
          </a:p>
        </p:txBody>
      </p:sp>
      <p:graphicFrame>
        <p:nvGraphicFramePr>
          <p:cNvPr id="44037" name="Rectangle 2">
            <a:extLst>
              <a:ext uri="{FF2B5EF4-FFF2-40B4-BE49-F238E27FC236}">
                <a16:creationId xmlns:a16="http://schemas.microsoft.com/office/drawing/2014/main" id="{BD6D35BE-AFCF-49A6-9070-11B77373746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43031678"/>
              </p:ext>
            </p:extLst>
          </p:nvPr>
        </p:nvGraphicFramePr>
        <p:xfrm>
          <a:off x="1346172" y="2222983"/>
          <a:ext cx="6740553" cy="36539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0000"/>
                <a:satMod val="92000"/>
                <a:lumMod val="120000"/>
              </a:schemeClr>
            </a:gs>
            <a:gs pos="100000">
              <a:schemeClr val="bg2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3" name="Rectangle 72">
            <a:extLst>
              <a:ext uri="{FF2B5EF4-FFF2-40B4-BE49-F238E27FC236}">
                <a16:creationId xmlns:a16="http://schemas.microsoft.com/office/drawing/2014/main" id="{175CD74B-9CE8-4F20-A3E4-A22A7F03604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6082" name="Rectangle 1">
            <a:extLst>
              <a:ext uri="{FF2B5EF4-FFF2-40B4-BE49-F238E27FC236}">
                <a16:creationId xmlns:a16="http://schemas.microsoft.com/office/drawing/2014/main" id="{57229568-F3DD-4D53-BFB0-65C4F938103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346172" y="624110"/>
            <a:ext cx="7284749" cy="1280890"/>
          </a:xfrm>
        </p:spPr>
        <p:txBody>
          <a:bodyPr>
            <a:normAutofit/>
          </a:bodyPr>
          <a:lstStyle/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altLang="it-IT"/>
              <a:t>Come prepararsi</a:t>
            </a:r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99C44665-BECF-4482-A00C-E4BE2A87DC7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3716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it-IT"/>
          </a:p>
        </p:txBody>
      </p:sp>
      <p:sp>
        <p:nvSpPr>
          <p:cNvPr id="77" name="Freeform 11">
            <a:extLst>
              <a:ext uri="{FF2B5EF4-FFF2-40B4-BE49-F238E27FC236}">
                <a16:creationId xmlns:a16="http://schemas.microsoft.com/office/drawing/2014/main" id="{20398C1D-D011-4BA8-AC81-E829677B87F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 flipV="1">
            <a:off x="-3141" y="714375"/>
            <a:ext cx="1191394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it-IT"/>
          </a:p>
        </p:txBody>
      </p:sp>
      <p:graphicFrame>
        <p:nvGraphicFramePr>
          <p:cNvPr id="46085" name="Rectangle 2">
            <a:extLst>
              <a:ext uri="{FF2B5EF4-FFF2-40B4-BE49-F238E27FC236}">
                <a16:creationId xmlns:a16="http://schemas.microsoft.com/office/drawing/2014/main" id="{5C2303EA-6811-49ED-B29F-9DEE1EC5D73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86807004"/>
              </p:ext>
            </p:extLst>
          </p:nvPr>
        </p:nvGraphicFramePr>
        <p:xfrm>
          <a:off x="1346172" y="2222983"/>
          <a:ext cx="6740553" cy="36539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CD306B45-25EE-434D-ABA9-A27B79320CF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9143999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3F829CB5-5F7D-4616-B8B3-99FDEA9CF6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4514" y="942108"/>
            <a:ext cx="2442412" cy="4969113"/>
          </a:xfrm>
        </p:spPr>
        <p:txBody>
          <a:bodyPr anchor="ctr">
            <a:normAutofit/>
          </a:bodyPr>
          <a:lstStyle/>
          <a:p>
            <a:r>
              <a:rPr lang="it-IT" sz="2000">
                <a:solidFill>
                  <a:schemeClr val="tx2">
                    <a:lumMod val="75000"/>
                  </a:schemeClr>
                </a:solidFill>
              </a:rPr>
              <a:t>L’intermediazione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A42F85E-4939-431E-8B4A-EC07C8E0AB6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3716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it-IT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27EBB3F9-D6F7-4F6A-8843-9FEBA15E496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3490722" y="1871831"/>
            <a:ext cx="0" cy="3200400"/>
          </a:xfrm>
          <a:prstGeom prst="line">
            <a:avLst/>
          </a:prstGeom>
          <a:ln w="15875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Group 13">
            <a:extLst>
              <a:ext uri="{FF2B5EF4-FFF2-40B4-BE49-F238E27FC236}">
                <a16:creationId xmlns:a16="http://schemas.microsoft.com/office/drawing/2014/main" id="{5D2B17EF-74EB-4C33-B2E2-8E727B2E7D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flipH="1">
            <a:off x="4507495" y="0"/>
            <a:ext cx="4632727" cy="6853245"/>
            <a:chOff x="2487613" y="285750"/>
            <a:chExt cx="2428876" cy="5654676"/>
          </a:xfrm>
          <a:solidFill>
            <a:schemeClr val="bg1">
              <a:alpha val="30000"/>
            </a:schemeClr>
          </a:solidFill>
        </p:grpSpPr>
        <p:sp>
          <p:nvSpPr>
            <p:cNvPr id="15" name="Freeform 11">
              <a:extLst>
                <a:ext uri="{FF2B5EF4-FFF2-40B4-BE49-F238E27FC236}">
                  <a16:creationId xmlns:a16="http://schemas.microsoft.com/office/drawing/2014/main" id="{0A5F1F8A-3206-4B86-883F-65E98BB6E47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16" name="Freeform 12">
              <a:extLst>
                <a:ext uri="{FF2B5EF4-FFF2-40B4-BE49-F238E27FC236}">
                  <a16:creationId xmlns:a16="http://schemas.microsoft.com/office/drawing/2014/main" id="{6935F8C7-CC88-4243-9786-F3CDBF04A09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17" name="Freeform 13">
              <a:extLst>
                <a:ext uri="{FF2B5EF4-FFF2-40B4-BE49-F238E27FC236}">
                  <a16:creationId xmlns:a16="http://schemas.microsoft.com/office/drawing/2014/main" id="{9AF7BAD9-71B3-40D8-A089-EFF7FE67BD6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18" name="Freeform 14">
              <a:extLst>
                <a:ext uri="{FF2B5EF4-FFF2-40B4-BE49-F238E27FC236}">
                  <a16:creationId xmlns:a16="http://schemas.microsoft.com/office/drawing/2014/main" id="{6467094F-AEF0-4D3B-BB76-8B3C1F08B93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19" name="Freeform 15">
              <a:extLst>
                <a:ext uri="{FF2B5EF4-FFF2-40B4-BE49-F238E27FC236}">
                  <a16:creationId xmlns:a16="http://schemas.microsoft.com/office/drawing/2014/main" id="{36F56AF9-DEF1-44E7-BF42-6AAC1AA9D19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20" name="Freeform 16">
              <a:extLst>
                <a:ext uri="{FF2B5EF4-FFF2-40B4-BE49-F238E27FC236}">
                  <a16:creationId xmlns:a16="http://schemas.microsoft.com/office/drawing/2014/main" id="{A43EBE71-20BA-4A40-A513-516678089D1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21" name="Freeform 17">
              <a:extLst>
                <a:ext uri="{FF2B5EF4-FFF2-40B4-BE49-F238E27FC236}">
                  <a16:creationId xmlns:a16="http://schemas.microsoft.com/office/drawing/2014/main" id="{1DB39648-7B38-4D0B-93C5-048EC4A45C9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22" name="Freeform 18">
              <a:extLst>
                <a:ext uri="{FF2B5EF4-FFF2-40B4-BE49-F238E27FC236}">
                  <a16:creationId xmlns:a16="http://schemas.microsoft.com/office/drawing/2014/main" id="{8DD2661F-DE5F-45EA-B30B-7C658963883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23" name="Freeform 19">
              <a:extLst>
                <a:ext uri="{FF2B5EF4-FFF2-40B4-BE49-F238E27FC236}">
                  <a16:creationId xmlns:a16="http://schemas.microsoft.com/office/drawing/2014/main" id="{ABF0A0E5-E68E-4183-A913-228692FD85E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148014" y="468286"/>
              <a:ext cx="1768475" cy="4262464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24" name="Freeform 20">
              <a:extLst>
                <a:ext uri="{FF2B5EF4-FFF2-40B4-BE49-F238E27FC236}">
                  <a16:creationId xmlns:a16="http://schemas.microsoft.com/office/drawing/2014/main" id="{615D8F55-8ACD-4EFE-A832-06E785479EA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25" name="Freeform 21">
              <a:extLst>
                <a:ext uri="{FF2B5EF4-FFF2-40B4-BE49-F238E27FC236}">
                  <a16:creationId xmlns:a16="http://schemas.microsoft.com/office/drawing/2014/main" id="{0FDF4201-8CEC-474B-A6B1-88039B70416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26" name="Freeform 22">
              <a:extLst>
                <a:ext uri="{FF2B5EF4-FFF2-40B4-BE49-F238E27FC236}">
                  <a16:creationId xmlns:a16="http://schemas.microsoft.com/office/drawing/2014/main" id="{0F60AEA4-B25F-417E-93FC-59686DFBE56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it-IT"/>
            </a:p>
          </p:txBody>
        </p:sp>
      </p:grp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428036DA-EE09-4CB9-B054-8E89E8748B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86796" y="942108"/>
            <a:ext cx="4841662" cy="4969114"/>
          </a:xfrm>
        </p:spPr>
        <p:txBody>
          <a:bodyPr anchor="ctr">
            <a:normAutofit/>
          </a:bodyPr>
          <a:lstStyle/>
          <a:p>
            <a:r>
              <a:rPr lang="it-IT" dirty="0">
                <a:solidFill>
                  <a:schemeClr val="tx2">
                    <a:lumMod val="75000"/>
                  </a:schemeClr>
                </a:solidFill>
              </a:rPr>
              <a:t>Il ruolo dell’ufficio stampa (interno)</a:t>
            </a:r>
          </a:p>
          <a:p>
            <a:r>
              <a:rPr lang="it-IT" dirty="0">
                <a:solidFill>
                  <a:schemeClr val="tx2">
                    <a:lumMod val="75000"/>
                  </a:schemeClr>
                </a:solidFill>
              </a:rPr>
              <a:t>Il ruolo dell’agenzia (esterna)</a:t>
            </a:r>
          </a:p>
          <a:p>
            <a:r>
              <a:rPr lang="it-IT" dirty="0">
                <a:solidFill>
                  <a:schemeClr val="tx2">
                    <a:lumMod val="75000"/>
                  </a:schemeClr>
                </a:solidFill>
              </a:rPr>
              <a:t>Le scorciatoie dei virgolettati: agenzie, comunicati stampa, social</a:t>
            </a:r>
          </a:p>
          <a:p>
            <a:r>
              <a:rPr lang="it-IT" dirty="0">
                <a:solidFill>
                  <a:schemeClr val="tx2">
                    <a:lumMod val="75000"/>
                  </a:schemeClr>
                </a:solidFill>
              </a:rPr>
              <a:t>Anglosassoni vs latini (senza intermediazioni)</a:t>
            </a:r>
          </a:p>
        </p:txBody>
      </p:sp>
    </p:spTree>
    <p:extLst>
      <p:ext uri="{BB962C8B-B14F-4D97-AF65-F5344CB8AC3E}">
        <p14:creationId xmlns:p14="http://schemas.microsoft.com/office/powerpoint/2010/main" val="259778472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CD306B45-25EE-434D-ABA9-A27B79320CF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9143999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9072FF74-D746-47A9-A969-B21F5447AA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4514" y="942108"/>
            <a:ext cx="2442412" cy="4969113"/>
          </a:xfrm>
        </p:spPr>
        <p:txBody>
          <a:bodyPr anchor="ctr">
            <a:normAutofit/>
          </a:bodyPr>
          <a:lstStyle/>
          <a:p>
            <a:r>
              <a:rPr lang="it-IT">
                <a:solidFill>
                  <a:schemeClr val="tx2">
                    <a:lumMod val="75000"/>
                  </a:schemeClr>
                </a:solidFill>
              </a:rPr>
              <a:t>Il manico del coltello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A42F85E-4939-431E-8B4A-EC07C8E0AB6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3716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it-IT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27EBB3F9-D6F7-4F6A-8843-9FEBA15E496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3490722" y="1871831"/>
            <a:ext cx="0" cy="3200400"/>
          </a:xfrm>
          <a:prstGeom prst="line">
            <a:avLst/>
          </a:prstGeom>
          <a:ln w="15875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Group 13">
            <a:extLst>
              <a:ext uri="{FF2B5EF4-FFF2-40B4-BE49-F238E27FC236}">
                <a16:creationId xmlns:a16="http://schemas.microsoft.com/office/drawing/2014/main" id="{5D2B17EF-74EB-4C33-B2E2-8E727B2E7D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flipH="1">
            <a:off x="4507495" y="0"/>
            <a:ext cx="4632727" cy="6853245"/>
            <a:chOff x="2487613" y="285750"/>
            <a:chExt cx="2428876" cy="5654676"/>
          </a:xfrm>
          <a:solidFill>
            <a:schemeClr val="bg1">
              <a:alpha val="30000"/>
            </a:schemeClr>
          </a:solidFill>
        </p:grpSpPr>
        <p:sp>
          <p:nvSpPr>
            <p:cNvPr id="15" name="Freeform 11">
              <a:extLst>
                <a:ext uri="{FF2B5EF4-FFF2-40B4-BE49-F238E27FC236}">
                  <a16:creationId xmlns:a16="http://schemas.microsoft.com/office/drawing/2014/main" id="{0A5F1F8A-3206-4B86-883F-65E98BB6E47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16" name="Freeform 12">
              <a:extLst>
                <a:ext uri="{FF2B5EF4-FFF2-40B4-BE49-F238E27FC236}">
                  <a16:creationId xmlns:a16="http://schemas.microsoft.com/office/drawing/2014/main" id="{6935F8C7-CC88-4243-9786-F3CDBF04A09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17" name="Freeform 13">
              <a:extLst>
                <a:ext uri="{FF2B5EF4-FFF2-40B4-BE49-F238E27FC236}">
                  <a16:creationId xmlns:a16="http://schemas.microsoft.com/office/drawing/2014/main" id="{9AF7BAD9-71B3-40D8-A089-EFF7FE67BD6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18" name="Freeform 14">
              <a:extLst>
                <a:ext uri="{FF2B5EF4-FFF2-40B4-BE49-F238E27FC236}">
                  <a16:creationId xmlns:a16="http://schemas.microsoft.com/office/drawing/2014/main" id="{6467094F-AEF0-4D3B-BB76-8B3C1F08B93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19" name="Freeform 15">
              <a:extLst>
                <a:ext uri="{FF2B5EF4-FFF2-40B4-BE49-F238E27FC236}">
                  <a16:creationId xmlns:a16="http://schemas.microsoft.com/office/drawing/2014/main" id="{36F56AF9-DEF1-44E7-BF42-6AAC1AA9D19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20" name="Freeform 16">
              <a:extLst>
                <a:ext uri="{FF2B5EF4-FFF2-40B4-BE49-F238E27FC236}">
                  <a16:creationId xmlns:a16="http://schemas.microsoft.com/office/drawing/2014/main" id="{A43EBE71-20BA-4A40-A513-516678089D1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21" name="Freeform 17">
              <a:extLst>
                <a:ext uri="{FF2B5EF4-FFF2-40B4-BE49-F238E27FC236}">
                  <a16:creationId xmlns:a16="http://schemas.microsoft.com/office/drawing/2014/main" id="{1DB39648-7B38-4D0B-93C5-048EC4A45C9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22" name="Freeform 18">
              <a:extLst>
                <a:ext uri="{FF2B5EF4-FFF2-40B4-BE49-F238E27FC236}">
                  <a16:creationId xmlns:a16="http://schemas.microsoft.com/office/drawing/2014/main" id="{8DD2661F-DE5F-45EA-B30B-7C658963883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23" name="Freeform 19">
              <a:extLst>
                <a:ext uri="{FF2B5EF4-FFF2-40B4-BE49-F238E27FC236}">
                  <a16:creationId xmlns:a16="http://schemas.microsoft.com/office/drawing/2014/main" id="{ABF0A0E5-E68E-4183-A913-228692FD85E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148014" y="468286"/>
              <a:ext cx="1768475" cy="4262464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24" name="Freeform 20">
              <a:extLst>
                <a:ext uri="{FF2B5EF4-FFF2-40B4-BE49-F238E27FC236}">
                  <a16:creationId xmlns:a16="http://schemas.microsoft.com/office/drawing/2014/main" id="{615D8F55-8ACD-4EFE-A832-06E785479EA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25" name="Freeform 21">
              <a:extLst>
                <a:ext uri="{FF2B5EF4-FFF2-40B4-BE49-F238E27FC236}">
                  <a16:creationId xmlns:a16="http://schemas.microsoft.com/office/drawing/2014/main" id="{0FDF4201-8CEC-474B-A6B1-88039B70416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26" name="Freeform 22">
              <a:extLst>
                <a:ext uri="{FF2B5EF4-FFF2-40B4-BE49-F238E27FC236}">
                  <a16:creationId xmlns:a16="http://schemas.microsoft.com/office/drawing/2014/main" id="{0F60AEA4-B25F-417E-93FC-59686DFBE56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it-IT"/>
            </a:p>
          </p:txBody>
        </p:sp>
      </p:grp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85E96E27-C2A6-42CC-BC71-B73875C86B5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86796" y="942108"/>
            <a:ext cx="4841662" cy="4969114"/>
          </a:xfrm>
        </p:spPr>
        <p:txBody>
          <a:bodyPr anchor="ctr">
            <a:normAutofit/>
          </a:bodyPr>
          <a:lstStyle/>
          <a:p>
            <a:r>
              <a:rPr lang="it-IT" dirty="0">
                <a:solidFill>
                  <a:schemeClr val="tx2">
                    <a:lumMod val="75000"/>
                  </a:schemeClr>
                </a:solidFill>
              </a:rPr>
              <a:t>I rapporti di forza e di potere</a:t>
            </a:r>
          </a:p>
          <a:p>
            <a:r>
              <a:rPr lang="it-IT" dirty="0">
                <a:solidFill>
                  <a:schemeClr val="tx2">
                    <a:lumMod val="75000"/>
                  </a:schemeClr>
                </a:solidFill>
              </a:rPr>
              <a:t>Incalzare, approfondire, deviare</a:t>
            </a:r>
          </a:p>
          <a:p>
            <a:r>
              <a:rPr lang="it-IT" dirty="0">
                <a:solidFill>
                  <a:schemeClr val="tx2">
                    <a:lumMod val="75000"/>
                  </a:schemeClr>
                </a:solidFill>
              </a:rPr>
              <a:t>Curiosità </a:t>
            </a:r>
          </a:p>
          <a:p>
            <a:r>
              <a:rPr lang="it-IT" dirty="0">
                <a:solidFill>
                  <a:schemeClr val="tx2">
                    <a:lumMod val="75000"/>
                  </a:schemeClr>
                </a:solidFill>
              </a:rPr>
              <a:t>Empatia</a:t>
            </a:r>
          </a:p>
          <a:p>
            <a:endParaRPr lang="it-IT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100445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0000"/>
                <a:satMod val="92000"/>
                <a:lumMod val="120000"/>
              </a:schemeClr>
            </a:gs>
            <a:gs pos="100000">
              <a:schemeClr val="bg2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Rectangle 72">
            <a:extLst>
              <a:ext uri="{FF2B5EF4-FFF2-40B4-BE49-F238E27FC236}">
                <a16:creationId xmlns:a16="http://schemas.microsoft.com/office/drawing/2014/main" id="{A3D9AEEE-1CCD-43C0-BA3E-16D60A6E23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304431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130" name="Rectangle 1">
            <a:extLst>
              <a:ext uri="{FF2B5EF4-FFF2-40B4-BE49-F238E27FC236}">
                <a16:creationId xmlns:a16="http://schemas.microsoft.com/office/drawing/2014/main" id="{157EA768-B5A3-4083-B424-5EACFAD2DC7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944919" y="3101093"/>
            <a:ext cx="1840539" cy="3029344"/>
          </a:xfrm>
        </p:spPr>
        <p:txBody>
          <a:bodyPr>
            <a:normAutofit/>
          </a:bodyPr>
          <a:lstStyle/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altLang="it-IT" sz="2800">
                <a:solidFill>
                  <a:schemeClr val="bg1"/>
                </a:solidFill>
              </a:rPr>
              <a:t>Come scrivere</a:t>
            </a:r>
          </a:p>
        </p:txBody>
      </p:sp>
      <p:sp>
        <p:nvSpPr>
          <p:cNvPr id="75" name="Freeform 11">
            <a:extLst>
              <a:ext uri="{FF2B5EF4-FFF2-40B4-BE49-F238E27FC236}">
                <a16:creationId xmlns:a16="http://schemas.microsoft.com/office/drawing/2014/main" id="{60F880A6-33D3-4EEC-A780-B73559B9F24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 flipV="1">
            <a:off x="-119" y="3179901"/>
            <a:ext cx="823645" cy="514066"/>
          </a:xfrm>
          <a:custGeom>
            <a:avLst/>
            <a:gdLst>
              <a:gd name="connsiteX0" fmla="*/ 10000 w 10044"/>
              <a:gd name="connsiteY0" fmla="*/ 4701 h 9966"/>
              <a:gd name="connsiteX1" fmla="*/ 8559 w 10044"/>
              <a:gd name="connsiteY1" fmla="*/ 188 h 9966"/>
              <a:gd name="connsiteX2" fmla="*/ 8527 w 10044"/>
              <a:gd name="connsiteY2" fmla="*/ 94 h 9966"/>
              <a:gd name="connsiteX3" fmla="*/ 8438 w 10044"/>
              <a:gd name="connsiteY3" fmla="*/ 0 h 9966"/>
              <a:gd name="connsiteX4" fmla="*/ 7867 w 10044"/>
              <a:gd name="connsiteY4" fmla="*/ 0 h 9966"/>
              <a:gd name="connsiteX5" fmla="*/ 0 w 10044"/>
              <a:gd name="connsiteY5" fmla="*/ 70 h 9966"/>
              <a:gd name="connsiteX6" fmla="*/ 3132 w 10044"/>
              <a:gd name="connsiteY6" fmla="*/ 9763 h 9966"/>
              <a:gd name="connsiteX7" fmla="*/ 7867 w 10044"/>
              <a:gd name="connsiteY7" fmla="*/ 9966 h 9966"/>
              <a:gd name="connsiteX8" fmla="*/ 8438 w 10044"/>
              <a:gd name="connsiteY8" fmla="*/ 9966 h 9966"/>
              <a:gd name="connsiteX9" fmla="*/ 8527 w 10044"/>
              <a:gd name="connsiteY9" fmla="*/ 9872 h 9966"/>
              <a:gd name="connsiteX10" fmla="*/ 8559 w 10044"/>
              <a:gd name="connsiteY10" fmla="*/ 9778 h 9966"/>
              <a:gd name="connsiteX11" fmla="*/ 10000 w 10044"/>
              <a:gd name="connsiteY11" fmla="*/ 5265 h 9966"/>
              <a:gd name="connsiteX12" fmla="*/ 10000 w 10044"/>
              <a:gd name="connsiteY12" fmla="*/ 4701 h 9966"/>
              <a:gd name="connsiteX0" fmla="*/ 6839 w 6883"/>
              <a:gd name="connsiteY0" fmla="*/ 4885 h 10168"/>
              <a:gd name="connsiteX1" fmla="*/ 5405 w 6883"/>
              <a:gd name="connsiteY1" fmla="*/ 357 h 10168"/>
              <a:gd name="connsiteX2" fmla="*/ 5373 w 6883"/>
              <a:gd name="connsiteY2" fmla="*/ 262 h 10168"/>
              <a:gd name="connsiteX3" fmla="*/ 5284 w 6883"/>
              <a:gd name="connsiteY3" fmla="*/ 168 h 10168"/>
              <a:gd name="connsiteX4" fmla="*/ 4716 w 6883"/>
              <a:gd name="connsiteY4" fmla="*/ 168 h 10168"/>
              <a:gd name="connsiteX5" fmla="*/ 50 w 6883"/>
              <a:gd name="connsiteY5" fmla="*/ 0 h 10168"/>
              <a:gd name="connsiteX6" fmla="*/ 1 w 6883"/>
              <a:gd name="connsiteY6" fmla="*/ 9964 h 10168"/>
              <a:gd name="connsiteX7" fmla="*/ 4716 w 6883"/>
              <a:gd name="connsiteY7" fmla="*/ 10168 h 10168"/>
              <a:gd name="connsiteX8" fmla="*/ 5284 w 6883"/>
              <a:gd name="connsiteY8" fmla="*/ 10168 h 10168"/>
              <a:gd name="connsiteX9" fmla="*/ 5373 w 6883"/>
              <a:gd name="connsiteY9" fmla="*/ 10074 h 10168"/>
              <a:gd name="connsiteX10" fmla="*/ 5405 w 6883"/>
              <a:gd name="connsiteY10" fmla="*/ 9979 h 10168"/>
              <a:gd name="connsiteX11" fmla="*/ 6839 w 6883"/>
              <a:gd name="connsiteY11" fmla="*/ 5451 h 10168"/>
              <a:gd name="connsiteX12" fmla="*/ 6839 w 6883"/>
              <a:gd name="connsiteY12" fmla="*/ 4885 h 10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883" h="10168">
                <a:moveTo>
                  <a:pt x="6839" y="4885"/>
                </a:moveTo>
                <a:lnTo>
                  <a:pt x="5405" y="357"/>
                </a:lnTo>
                <a:cubicBezTo>
                  <a:pt x="5395" y="325"/>
                  <a:pt x="5383" y="294"/>
                  <a:pt x="5373" y="262"/>
                </a:cubicBezTo>
                <a:cubicBezTo>
                  <a:pt x="5344" y="168"/>
                  <a:pt x="5314" y="168"/>
                  <a:pt x="5284" y="168"/>
                </a:cubicBezTo>
                <a:lnTo>
                  <a:pt x="4716" y="168"/>
                </a:lnTo>
                <a:lnTo>
                  <a:pt x="50" y="0"/>
                </a:lnTo>
                <a:cubicBezTo>
                  <a:pt x="59" y="3322"/>
                  <a:pt x="-8" y="6643"/>
                  <a:pt x="1" y="9964"/>
                </a:cubicBezTo>
                <a:lnTo>
                  <a:pt x="4716" y="10168"/>
                </a:lnTo>
                <a:lnTo>
                  <a:pt x="5284" y="10168"/>
                </a:lnTo>
                <a:cubicBezTo>
                  <a:pt x="5314" y="10168"/>
                  <a:pt x="5344" y="10074"/>
                  <a:pt x="5373" y="10074"/>
                </a:cubicBezTo>
                <a:cubicBezTo>
                  <a:pt x="5373" y="9979"/>
                  <a:pt x="5405" y="9979"/>
                  <a:pt x="5405" y="9979"/>
                </a:cubicBezTo>
                <a:lnTo>
                  <a:pt x="6839" y="5451"/>
                </a:lnTo>
                <a:cubicBezTo>
                  <a:pt x="6898" y="5262"/>
                  <a:pt x="6898" y="5074"/>
                  <a:pt x="6839" y="488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it-IT"/>
          </a:p>
        </p:txBody>
      </p:sp>
      <p:sp useBgFill="1">
        <p:nvSpPr>
          <p:cNvPr id="77" name="Rectangle 76">
            <a:extLst>
              <a:ext uri="{FF2B5EF4-FFF2-40B4-BE49-F238E27FC236}">
                <a16:creationId xmlns:a16="http://schemas.microsoft.com/office/drawing/2014/main" id="{2C6246ED-0535-4496-A8F6-1E80CC4EB85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596802" y="0"/>
            <a:ext cx="5547198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48133" name="Rectangle 2">
            <a:extLst>
              <a:ext uri="{FF2B5EF4-FFF2-40B4-BE49-F238E27FC236}">
                <a16:creationId xmlns:a16="http://schemas.microsoft.com/office/drawing/2014/main" id="{1FA913E8-B9FF-49F5-B7E6-83AE3116BBE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95000081"/>
              </p:ext>
            </p:extLst>
          </p:nvPr>
        </p:nvGraphicFramePr>
        <p:xfrm>
          <a:off x="3534858" y="641551"/>
          <a:ext cx="5124159" cy="526477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0000"/>
                <a:satMod val="92000"/>
                <a:lumMod val="120000"/>
              </a:schemeClr>
            </a:gs>
            <a:gs pos="100000">
              <a:schemeClr val="bg2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Rectangle 72">
            <a:extLst>
              <a:ext uri="{FF2B5EF4-FFF2-40B4-BE49-F238E27FC236}">
                <a16:creationId xmlns:a16="http://schemas.microsoft.com/office/drawing/2014/main" id="{A3D9AEEE-1CCD-43C0-BA3E-16D60A6E23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304431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178" name="Rectangle 1">
            <a:extLst>
              <a:ext uri="{FF2B5EF4-FFF2-40B4-BE49-F238E27FC236}">
                <a16:creationId xmlns:a16="http://schemas.microsoft.com/office/drawing/2014/main" id="{F8BB31D2-D422-46F3-BCAE-ACFD648D2F3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944919" y="3101093"/>
            <a:ext cx="1840539" cy="3029344"/>
          </a:xfrm>
        </p:spPr>
        <p:txBody>
          <a:bodyPr>
            <a:normAutofit/>
          </a:bodyPr>
          <a:lstStyle/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it-IT" altLang="it-IT" sz="2400">
                <a:solidFill>
                  <a:schemeClr val="bg1"/>
                </a:solidFill>
              </a:rPr>
              <a:t>L’intervista è un articolo</a:t>
            </a:r>
          </a:p>
        </p:txBody>
      </p:sp>
      <p:sp>
        <p:nvSpPr>
          <p:cNvPr id="75" name="Freeform 11">
            <a:extLst>
              <a:ext uri="{FF2B5EF4-FFF2-40B4-BE49-F238E27FC236}">
                <a16:creationId xmlns:a16="http://schemas.microsoft.com/office/drawing/2014/main" id="{60F880A6-33D3-4EEC-A780-B73559B9F24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 flipV="1">
            <a:off x="-119" y="3179901"/>
            <a:ext cx="823645" cy="514066"/>
          </a:xfrm>
          <a:custGeom>
            <a:avLst/>
            <a:gdLst>
              <a:gd name="connsiteX0" fmla="*/ 10000 w 10044"/>
              <a:gd name="connsiteY0" fmla="*/ 4701 h 9966"/>
              <a:gd name="connsiteX1" fmla="*/ 8559 w 10044"/>
              <a:gd name="connsiteY1" fmla="*/ 188 h 9966"/>
              <a:gd name="connsiteX2" fmla="*/ 8527 w 10044"/>
              <a:gd name="connsiteY2" fmla="*/ 94 h 9966"/>
              <a:gd name="connsiteX3" fmla="*/ 8438 w 10044"/>
              <a:gd name="connsiteY3" fmla="*/ 0 h 9966"/>
              <a:gd name="connsiteX4" fmla="*/ 7867 w 10044"/>
              <a:gd name="connsiteY4" fmla="*/ 0 h 9966"/>
              <a:gd name="connsiteX5" fmla="*/ 0 w 10044"/>
              <a:gd name="connsiteY5" fmla="*/ 70 h 9966"/>
              <a:gd name="connsiteX6" fmla="*/ 3132 w 10044"/>
              <a:gd name="connsiteY6" fmla="*/ 9763 h 9966"/>
              <a:gd name="connsiteX7" fmla="*/ 7867 w 10044"/>
              <a:gd name="connsiteY7" fmla="*/ 9966 h 9966"/>
              <a:gd name="connsiteX8" fmla="*/ 8438 w 10044"/>
              <a:gd name="connsiteY8" fmla="*/ 9966 h 9966"/>
              <a:gd name="connsiteX9" fmla="*/ 8527 w 10044"/>
              <a:gd name="connsiteY9" fmla="*/ 9872 h 9966"/>
              <a:gd name="connsiteX10" fmla="*/ 8559 w 10044"/>
              <a:gd name="connsiteY10" fmla="*/ 9778 h 9966"/>
              <a:gd name="connsiteX11" fmla="*/ 10000 w 10044"/>
              <a:gd name="connsiteY11" fmla="*/ 5265 h 9966"/>
              <a:gd name="connsiteX12" fmla="*/ 10000 w 10044"/>
              <a:gd name="connsiteY12" fmla="*/ 4701 h 9966"/>
              <a:gd name="connsiteX0" fmla="*/ 6839 w 6883"/>
              <a:gd name="connsiteY0" fmla="*/ 4885 h 10168"/>
              <a:gd name="connsiteX1" fmla="*/ 5405 w 6883"/>
              <a:gd name="connsiteY1" fmla="*/ 357 h 10168"/>
              <a:gd name="connsiteX2" fmla="*/ 5373 w 6883"/>
              <a:gd name="connsiteY2" fmla="*/ 262 h 10168"/>
              <a:gd name="connsiteX3" fmla="*/ 5284 w 6883"/>
              <a:gd name="connsiteY3" fmla="*/ 168 h 10168"/>
              <a:gd name="connsiteX4" fmla="*/ 4716 w 6883"/>
              <a:gd name="connsiteY4" fmla="*/ 168 h 10168"/>
              <a:gd name="connsiteX5" fmla="*/ 50 w 6883"/>
              <a:gd name="connsiteY5" fmla="*/ 0 h 10168"/>
              <a:gd name="connsiteX6" fmla="*/ 1 w 6883"/>
              <a:gd name="connsiteY6" fmla="*/ 9964 h 10168"/>
              <a:gd name="connsiteX7" fmla="*/ 4716 w 6883"/>
              <a:gd name="connsiteY7" fmla="*/ 10168 h 10168"/>
              <a:gd name="connsiteX8" fmla="*/ 5284 w 6883"/>
              <a:gd name="connsiteY8" fmla="*/ 10168 h 10168"/>
              <a:gd name="connsiteX9" fmla="*/ 5373 w 6883"/>
              <a:gd name="connsiteY9" fmla="*/ 10074 h 10168"/>
              <a:gd name="connsiteX10" fmla="*/ 5405 w 6883"/>
              <a:gd name="connsiteY10" fmla="*/ 9979 h 10168"/>
              <a:gd name="connsiteX11" fmla="*/ 6839 w 6883"/>
              <a:gd name="connsiteY11" fmla="*/ 5451 h 10168"/>
              <a:gd name="connsiteX12" fmla="*/ 6839 w 6883"/>
              <a:gd name="connsiteY12" fmla="*/ 4885 h 10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883" h="10168">
                <a:moveTo>
                  <a:pt x="6839" y="4885"/>
                </a:moveTo>
                <a:lnTo>
                  <a:pt x="5405" y="357"/>
                </a:lnTo>
                <a:cubicBezTo>
                  <a:pt x="5395" y="325"/>
                  <a:pt x="5383" y="294"/>
                  <a:pt x="5373" y="262"/>
                </a:cubicBezTo>
                <a:cubicBezTo>
                  <a:pt x="5344" y="168"/>
                  <a:pt x="5314" y="168"/>
                  <a:pt x="5284" y="168"/>
                </a:cubicBezTo>
                <a:lnTo>
                  <a:pt x="4716" y="168"/>
                </a:lnTo>
                <a:lnTo>
                  <a:pt x="50" y="0"/>
                </a:lnTo>
                <a:cubicBezTo>
                  <a:pt x="59" y="3322"/>
                  <a:pt x="-8" y="6643"/>
                  <a:pt x="1" y="9964"/>
                </a:cubicBezTo>
                <a:lnTo>
                  <a:pt x="4716" y="10168"/>
                </a:lnTo>
                <a:lnTo>
                  <a:pt x="5284" y="10168"/>
                </a:lnTo>
                <a:cubicBezTo>
                  <a:pt x="5314" y="10168"/>
                  <a:pt x="5344" y="10074"/>
                  <a:pt x="5373" y="10074"/>
                </a:cubicBezTo>
                <a:cubicBezTo>
                  <a:pt x="5373" y="9979"/>
                  <a:pt x="5405" y="9979"/>
                  <a:pt x="5405" y="9979"/>
                </a:cubicBezTo>
                <a:lnTo>
                  <a:pt x="6839" y="5451"/>
                </a:lnTo>
                <a:cubicBezTo>
                  <a:pt x="6898" y="5262"/>
                  <a:pt x="6898" y="5074"/>
                  <a:pt x="6839" y="488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it-IT"/>
          </a:p>
        </p:txBody>
      </p:sp>
      <p:sp useBgFill="1">
        <p:nvSpPr>
          <p:cNvPr id="77" name="Rectangle 76">
            <a:extLst>
              <a:ext uri="{FF2B5EF4-FFF2-40B4-BE49-F238E27FC236}">
                <a16:creationId xmlns:a16="http://schemas.microsoft.com/office/drawing/2014/main" id="{2C6246ED-0535-4496-A8F6-1E80CC4EB85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596802" y="0"/>
            <a:ext cx="5547198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0181" name="Rectangle 2">
            <a:extLst>
              <a:ext uri="{FF2B5EF4-FFF2-40B4-BE49-F238E27FC236}">
                <a16:creationId xmlns:a16="http://schemas.microsoft.com/office/drawing/2014/main" id="{E4E822D3-C40C-4EBB-A4FB-B6D4843D2EA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13926896"/>
              </p:ext>
            </p:extLst>
          </p:nvPr>
        </p:nvGraphicFramePr>
        <p:xfrm>
          <a:off x="3534858" y="641551"/>
          <a:ext cx="5124159" cy="526477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Filo">
  <a:themeElements>
    <a:clrScheme name="Filo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Filo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Filo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ppt/theme/theme2.xml><?xml version="1.0" encoding="utf-8"?>
<a:theme xmlns:a="http://schemas.openxmlformats.org/drawingml/2006/main" name="1_Filo">
  <a:themeElements>
    <a:clrScheme name="Filo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Filo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Filo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ppt/theme/theme3.xml><?xml version="1.0" encoding="utf-8"?>
<a:theme xmlns:a="http://schemas.openxmlformats.org/drawingml/2006/main" name="Tema di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277</Words>
  <Application>Microsoft Office PowerPoint</Application>
  <PresentationFormat>Presentazione su schermo (4:3)</PresentationFormat>
  <Paragraphs>51</Paragraphs>
  <Slides>13</Slides>
  <Notes>8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4</vt:i4>
      </vt:variant>
      <vt:variant>
        <vt:lpstr>Tema</vt:lpstr>
      </vt:variant>
      <vt:variant>
        <vt:i4>2</vt:i4>
      </vt:variant>
      <vt:variant>
        <vt:lpstr>Titoli diapositive</vt:lpstr>
      </vt:variant>
      <vt:variant>
        <vt:i4>13</vt:i4>
      </vt:variant>
    </vt:vector>
  </HeadingPairs>
  <TitlesOfParts>
    <vt:vector size="19" baseType="lpstr">
      <vt:lpstr>Arial</vt:lpstr>
      <vt:lpstr>Century Gothic</vt:lpstr>
      <vt:lpstr>Times New Roman</vt:lpstr>
      <vt:lpstr>Wingdings 3</vt:lpstr>
      <vt:lpstr>Filo</vt:lpstr>
      <vt:lpstr>1_Filo</vt:lpstr>
      <vt:lpstr>L’intervista</vt:lpstr>
      <vt:lpstr>Perché un’intervista?</vt:lpstr>
      <vt:lpstr>L’agenda del giornalista</vt:lpstr>
      <vt:lpstr>Il protagonista</vt:lpstr>
      <vt:lpstr>Come prepararsi</vt:lpstr>
      <vt:lpstr>L’intermediazione</vt:lpstr>
      <vt:lpstr>Il manico del coltello</vt:lpstr>
      <vt:lpstr>Come scrivere</vt:lpstr>
      <vt:lpstr>L’intervista è un articolo</vt:lpstr>
      <vt:lpstr>Il post-intervista</vt:lpstr>
      <vt:lpstr>Fase 1</vt:lpstr>
      <vt:lpstr>Fase 2</vt:lpstr>
      <vt:lpstr>Fase 3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L’intervista</dc:title>
  <dc:creator>Galileo Servizi Editoriali</dc:creator>
  <cp:lastModifiedBy>Galileo Servizi Editoriali</cp:lastModifiedBy>
  <cp:revision>20</cp:revision>
  <cp:lastPrinted>1601-01-01T00:00:00Z</cp:lastPrinted>
  <dcterms:created xsi:type="dcterms:W3CDTF">2012-01-09T14:45:27Z</dcterms:created>
  <dcterms:modified xsi:type="dcterms:W3CDTF">2026-02-12T13:55:09Z</dcterms:modified>
</cp:coreProperties>
</file>